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notesSlides/notesSlide8.xml" ContentType="application/vnd.openxmlformats-officedocument.presentationml.notesSlide+xml"/>
  <Override PartName="/ppt/ink/ink103.xml" ContentType="application/inkml+xml"/>
  <Override PartName="/ppt/ink/ink104.xml" ContentType="application/inkml+xml"/>
  <Override PartName="/ppt/notesSlides/notesSlide9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notesSlides/notesSlide10.xml" ContentType="application/vnd.openxmlformats-officedocument.presentationml.notesSlide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11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notesSlides/notesSlide14.xml" ContentType="application/vnd.openxmlformats-officedocument.presentationml.notesSlide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notesSlides/notesSlide15.xml" ContentType="application/vnd.openxmlformats-officedocument.presentationml.notesSlide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16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notesSlides/notesSlide17.xml" ContentType="application/vnd.openxmlformats-officedocument.presentationml.notesSlide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notesSlides/notesSlide20.xml" ContentType="application/vnd.openxmlformats-officedocument.presentationml.notesSlide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notesSlides/notesSlide21.xml" ContentType="application/vnd.openxmlformats-officedocument.presentationml.notesSlide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notesSlides/notesSlide22.xml" ContentType="application/vnd.openxmlformats-officedocument.presentationml.notesSlide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notesSlides/notesSlide23.xml" ContentType="application/vnd.openxmlformats-officedocument.presentationml.notesSlide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notesSlides/notesSlide38.xml" ContentType="application/vnd.openxmlformats-officedocument.presentationml.notesSlide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notesSlides/notesSlide39.xml" ContentType="application/vnd.openxmlformats-officedocument.presentationml.notesSlide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notesSlides/notesSlide40.xml" ContentType="application/vnd.openxmlformats-officedocument.presentationml.notesSlide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notesSlides/notesSlide41.xml" ContentType="application/vnd.openxmlformats-officedocument.presentationml.notesSlide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notesSlides/notesSlide42.xml" ContentType="application/vnd.openxmlformats-officedocument.presentationml.notesSlide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notesSlides/notesSlide43.xml" ContentType="application/vnd.openxmlformats-officedocument.presentationml.notesSlide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notesSlides/notesSlide44.xml" ContentType="application/vnd.openxmlformats-officedocument.presentationml.notesSlide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notesSlides/notesSlide45.xml" ContentType="application/vnd.openxmlformats-officedocument.presentationml.notesSlide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notesSlides/notesSlide46.xml" ContentType="application/vnd.openxmlformats-officedocument.presentationml.notesSlide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notesSlides/notesSlide47.xml" ContentType="application/vnd.openxmlformats-officedocument.presentationml.notesSlide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notesSlides/notesSlide48.xml" ContentType="application/vnd.openxmlformats-officedocument.presentationml.notesSlide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notesSlides/notesSlide49.xml" ContentType="application/vnd.openxmlformats-officedocument.presentationml.notesSlide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notesSlides/notesSlide50.xml" ContentType="application/vnd.openxmlformats-officedocument.presentationml.notesSlide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notesSlides/notesSlide51.xml" ContentType="application/vnd.openxmlformats-officedocument.presentationml.notesSlide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notesSlides/notesSlide52.xml" ContentType="application/vnd.openxmlformats-officedocument.presentationml.notesSlide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notesSlides/notesSlide53.xml" ContentType="application/vnd.openxmlformats-officedocument.presentationml.notesSlide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notesSlides/notesSlide54.xml" ContentType="application/vnd.openxmlformats-officedocument.presentationml.notesSlide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notesSlides/notesSlide55.xml" ContentType="application/vnd.openxmlformats-officedocument.presentationml.notesSlide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74" r:id="rId2"/>
    <p:sldId id="277" r:id="rId3"/>
    <p:sldId id="430" r:id="rId4"/>
    <p:sldId id="429" r:id="rId5"/>
    <p:sldId id="336" r:id="rId6"/>
    <p:sldId id="329" r:id="rId7"/>
    <p:sldId id="264" r:id="rId8"/>
    <p:sldId id="270" r:id="rId9"/>
    <p:sldId id="271" r:id="rId10"/>
    <p:sldId id="332" r:id="rId11"/>
    <p:sldId id="338" r:id="rId12"/>
    <p:sldId id="416" r:id="rId13"/>
    <p:sldId id="438" r:id="rId14"/>
    <p:sldId id="346" r:id="rId15"/>
    <p:sldId id="313" r:id="rId16"/>
    <p:sldId id="317" r:id="rId17"/>
    <p:sldId id="318" r:id="rId18"/>
    <p:sldId id="320" r:id="rId19"/>
    <p:sldId id="316" r:id="rId20"/>
    <p:sldId id="319" r:id="rId21"/>
    <p:sldId id="321" r:id="rId22"/>
    <p:sldId id="445" r:id="rId23"/>
    <p:sldId id="394" r:id="rId24"/>
    <p:sldId id="432" r:id="rId25"/>
    <p:sldId id="389" r:id="rId26"/>
    <p:sldId id="390" r:id="rId27"/>
    <p:sldId id="392" r:id="rId28"/>
    <p:sldId id="391" r:id="rId29"/>
    <p:sldId id="417" r:id="rId30"/>
    <p:sldId id="404" r:id="rId31"/>
    <p:sldId id="406" r:id="rId32"/>
    <p:sldId id="407" r:id="rId33"/>
    <p:sldId id="409" r:id="rId34"/>
    <p:sldId id="435" r:id="rId35"/>
    <p:sldId id="436" r:id="rId36"/>
    <p:sldId id="412" r:id="rId37"/>
    <p:sldId id="413" r:id="rId38"/>
    <p:sldId id="348" r:id="rId39"/>
    <p:sldId id="415" r:id="rId40"/>
    <p:sldId id="437" r:id="rId41"/>
    <p:sldId id="408" r:id="rId42"/>
    <p:sldId id="411" r:id="rId43"/>
    <p:sldId id="410" r:id="rId44"/>
    <p:sldId id="352" r:id="rId45"/>
    <p:sldId id="347" r:id="rId46"/>
    <p:sldId id="349" r:id="rId47"/>
    <p:sldId id="372" r:id="rId48"/>
    <p:sldId id="373" r:id="rId49"/>
    <p:sldId id="375" r:id="rId50"/>
    <p:sldId id="377" r:id="rId51"/>
    <p:sldId id="339" r:id="rId52"/>
    <p:sldId id="380" r:id="rId53"/>
    <p:sldId id="383" r:id="rId54"/>
    <p:sldId id="382" r:id="rId55"/>
    <p:sldId id="381" r:id="rId56"/>
    <p:sldId id="403" r:id="rId57"/>
    <p:sldId id="444" r:id="rId58"/>
    <p:sldId id="443" r:id="rId59"/>
    <p:sldId id="441" r:id="rId60"/>
    <p:sldId id="442" r:id="rId61"/>
    <p:sldId id="360" r:id="rId62"/>
    <p:sldId id="363" r:id="rId63"/>
    <p:sldId id="367" r:id="rId64"/>
    <p:sldId id="385" r:id="rId65"/>
    <p:sldId id="386" r:id="rId66"/>
    <p:sldId id="387" r:id="rId67"/>
    <p:sldId id="388" r:id="rId68"/>
    <p:sldId id="351" r:id="rId69"/>
    <p:sldId id="281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65C3D2-1682-4E7C-859D-62884CB2A879}">
          <p14:sldIdLst>
            <p14:sldId id="274"/>
            <p14:sldId id="277"/>
            <p14:sldId id="430"/>
            <p14:sldId id="429"/>
            <p14:sldId id="336"/>
            <p14:sldId id="329"/>
            <p14:sldId id="264"/>
            <p14:sldId id="270"/>
            <p14:sldId id="271"/>
            <p14:sldId id="332"/>
            <p14:sldId id="338"/>
            <p14:sldId id="416"/>
            <p14:sldId id="438"/>
            <p14:sldId id="346"/>
            <p14:sldId id="313"/>
            <p14:sldId id="317"/>
            <p14:sldId id="318"/>
            <p14:sldId id="320"/>
            <p14:sldId id="316"/>
            <p14:sldId id="319"/>
            <p14:sldId id="321"/>
            <p14:sldId id="445"/>
            <p14:sldId id="394"/>
            <p14:sldId id="432"/>
            <p14:sldId id="389"/>
            <p14:sldId id="390"/>
            <p14:sldId id="392"/>
            <p14:sldId id="391"/>
            <p14:sldId id="417"/>
            <p14:sldId id="404"/>
            <p14:sldId id="406"/>
            <p14:sldId id="407"/>
            <p14:sldId id="409"/>
            <p14:sldId id="435"/>
            <p14:sldId id="436"/>
            <p14:sldId id="412"/>
            <p14:sldId id="413"/>
            <p14:sldId id="348"/>
            <p14:sldId id="415"/>
            <p14:sldId id="437"/>
          </p14:sldIdLst>
        </p14:section>
        <p14:section name="Data" id="{96E902A2-52AB-45C1-AF10-5193670AF720}">
          <p14:sldIdLst>
            <p14:sldId id="408"/>
            <p14:sldId id="411"/>
            <p14:sldId id="410"/>
          </p14:sldIdLst>
        </p14:section>
        <p14:section name="Topo-method" id="{F1FAA7A5-2116-4C79-9B95-494E0CB73379}">
          <p14:sldIdLst>
            <p14:sldId id="352"/>
            <p14:sldId id="347"/>
            <p14:sldId id="349"/>
            <p14:sldId id="372"/>
            <p14:sldId id="373"/>
            <p14:sldId id="375"/>
            <p14:sldId id="377"/>
          </p14:sldIdLst>
        </p14:section>
        <p14:section name="Dimer" id="{CEE0D477-977D-4F48-9FF5-9EFE10AFFA08}">
          <p14:sldIdLst>
            <p14:sldId id="339"/>
          </p14:sldIdLst>
        </p14:section>
        <p14:section name="Catalogue" id="{FD25E4FC-3293-4688-AA2F-9341C3271165}">
          <p14:sldIdLst>
            <p14:sldId id="380"/>
            <p14:sldId id="383"/>
            <p14:sldId id="382"/>
            <p14:sldId id="381"/>
          </p14:sldIdLst>
        </p14:section>
        <p14:section name="Linar" id="{164F76C7-A572-400C-81A3-6A194BB9388F}">
          <p14:sldIdLst>
            <p14:sldId id="403"/>
            <p14:sldId id="444"/>
            <p14:sldId id="443"/>
            <p14:sldId id="441"/>
            <p14:sldId id="442"/>
            <p14:sldId id="360"/>
            <p14:sldId id="363"/>
            <p14:sldId id="367"/>
            <p14:sldId id="385"/>
            <p14:sldId id="386"/>
            <p14:sldId id="387"/>
            <p14:sldId id="388"/>
            <p14:sldId id="35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E00"/>
    <a:srgbClr val="00A0D7"/>
    <a:srgbClr val="4892FE"/>
    <a:srgbClr val="FFFF99"/>
    <a:srgbClr val="D9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65201" autoAdjust="0"/>
  </p:normalViewPr>
  <p:slideViewPr>
    <p:cSldViewPr>
      <p:cViewPr varScale="1">
        <p:scale>
          <a:sx n="56" d="100"/>
          <a:sy n="56" d="100"/>
        </p:scale>
        <p:origin x="1838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081918F-1E6D-4718-A3C8-21A9BD73E3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defTabSz="912983">
              <a:spcBef>
                <a:spcPct val="0"/>
              </a:spcBef>
              <a:buFontTx/>
              <a:buNone/>
              <a:defRPr sz="1200" b="0" baseline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0686353-5A60-42B5-B5E4-ED5898733E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algn="r" defTabSz="912983">
              <a:spcBef>
                <a:spcPct val="0"/>
              </a:spcBef>
              <a:buFontTx/>
              <a:buNone/>
              <a:defRPr sz="1200" b="0" baseline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4A773994-1C54-47AE-B9EE-90E98825DA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8388"/>
            <a:ext cx="297338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defTabSz="912983">
              <a:spcBef>
                <a:spcPct val="0"/>
              </a:spcBef>
              <a:buFontTx/>
              <a:buNone/>
              <a:defRPr sz="1200" b="0" baseline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3902D1EA-792F-488B-889F-6FE145BA68B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8388"/>
            <a:ext cx="297338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 b="0" baseline="0">
                <a:latin typeface="Times New Roman" panose="02020603050405020304" pitchFamily="18" charset="0"/>
              </a:defRPr>
            </a:lvl1pPr>
          </a:lstStyle>
          <a:p>
            <a:fld id="{014D6CB7-9A8A-41A8-8A4A-14894A3829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2:45:4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2961,'0'0'8767,"0"-15"-3655,-1 117-3972,2 114-938,6-155-1746,-1-12-4615,-5-26-862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4114,'0'0'12245,"3"64"-11012,1-22-224,-4 9-337,0-6-224,3 6-368,1-6-80,10-3-704,4 3-1009,-4-4-4354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2513,'0'0'6691,"13"11"-5658,-5-4-869,3 3 61,0 0 0,-1 0 1,0 1-1,0 0 1,-1 1-1,9 17 1,50 96 351,-6 1 0,-5 5 1,-7 1-1,56 239 0,-76-222-503,33 132 50,-56-262-1433,-7-19 1261,1 0 0,-1 0 0,0-1-1,0 1 1,0 0 0,0 0 0,0 0 0,0 0 0,0 0 0,0 0 0,1 0 0,-1-1 0,0 1 0,0 0 0,0 0 0,0 0 0,0 0 0,1 0 0,-1 0 0,0 0 0,0 0 0,0 0 0,0 0 0,1 0 0,-1 0 0,0 0 0,0 0 0,0 0 0,0 0-1,1 0 1,-1 0 0,0 0 0,0 0 0,0 0 0,0 0 0,0 0 0,1 0 0,-1 0 0,0 1 0,1-41-4962,1 18-1364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41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0 2001,'0'0'9410,"-6"2"-8239,-9 0-707,-79 17 3007,71-14-3044,18-4-320,1-1 0,-1 1 0,1 0 0,0 0 0,-1 1-1,1-1 1,0 1 0,0 0 0,0 0 0,0 1 0,-4 2 0,-6 7-34,12-11-52,0 0 0,0 1 0,0-1 0,0 1-1,0 0 1,0 0 0,1 0 0,-1 0 0,1 0 0,-1 0-1,1 0 1,0 0 0,0 0 0,0 1 0,0-1 0,0 0-1,0 4 1,-2 10-57,2-1-1,0 1 0,2 26 1,0-5-103,5-6 544,-2-10-279,0 3 10,1 43 0,2 24 75,-4 159 202,7-135-5,-8-89-237,6 42-1,0-12 76,-6 49 338,-3-56-271,0-44-307,0-1 0,-1 0 0,1 1 0,-1-1 0,0 0 0,0 0 0,0 0 0,0 0 0,-1 0 0,1-1 0,-6 6 0,-6 9 31,-2 12 1,12-22-23,-1 1 0,0-1-1,0 0 1,-12 13 0,13-17 6,1 1-1,-1 0 1,1 1-1,-1-1 1,2 1-1,-4 6 1,4-5 1,-1-1 1,0-1-1,-1 1 1,-4 7-1,8-13-22,-3 4 26,0-1 1,0 1-1,0-1 0,0 0 0,-1 0 0,1 0 1,-1 0-1,1-1 0,-1 1 0,-5 1 0,1-2-22,-2 1-44,0-1-1,0-1 1,-14 1 0,23-2 59,1 0-150,0 0 106,0 0 0,0-1 0,0 1 0,0 0 0,0 0 0,0 0 0,0 0-1,0 0 1,0 0 0,-1-1 0,1 1 0,0 0 0,0 0 0,0 0 0,0 0 0,1 0-1,-1-1 1,0 1 0,0 0 0,0 0 0,0 0 0,0 0 0,0 0 0,0-1 0,0 1-1,0 0 1,0 0 0,0 0 0,0 0 0,0 0 0,1-1 0,17 1 45,27 1 24,-42 0-40,1-1 0,-1 1 0,0 0 0,0 0 0,0 0 0,0 0 0,0 1 0,0-1 0,0 1 0,0 0 0,3 3 0,-3-2 0,0-1 0,0 0 0,0 0 0,1 0 0,-1 0 1,0 0-1,1 0 0,-1-1 0,1 0 0,5 2 0,2 5 12,-11-8-12,1 1 0,0 0 0,-1-1 0,1 1-1,0 0 1,-1-1 0,1 1 0,0-1 0,0 1-1,0-1 1,-1 0 0,1 1 0,2 0 0,-1 0 11,0 0 1,0 1-1,-1-1 1,1 1-1,0 0 1,0 0 0,-1-1-1,0 1 1,2 3-1,3 2 16,-3-3-12,0 1-1,1 0 1,-2 0-1,1 0 0,0 0 1,-1 0-1,0 1 1,0-1-1,-1 1 0,0-1 1,2 12-1,-2 6 84,-2 40 0,0-24 12,-7 69 289,6 152 611,2-240-977,-2 0 1,-4 25-1,5-31-25,0 0 0,0-1 0,3 22 0,-1 0 4,-1 107 384,1-136-387,-1 0-1,1-1 1,1 1 0,-1 0-1,1-1 1,0 1 0,0-1-1,1 1 1,0-1 0,3 5-1,7 16 20,-11-23-14,0 0 1,0 0-1,0 0 0,0 0 1,1-1-1,5 6 0,-6-6-14,0 0 0,0 0 0,0 0 0,0 1-1,0-1 1,0 1 0,0-1 0,1 5 0,1 0 15,1-1 1,0 1-1,0-1 1,0 1-1,9 6 1,12 18 172,-23-25-175,-3-5-16,0-1-1,0 0 0,0 1 0,0-1 0,0 0 0,0 1 1,0-1-1,1 0 0,-1 0 0,0 1 0,0-1 1,0 0-1,0 0 0,0 1 0,1-1 0,-1 0 0,0 0 1,0 1-1,0-1 0,1 0 0,-1 0 0,0 0 1,0 1-1,1-1 0,-1 0 0,0 0 0,1 0 0,-1 0 1,0 0-1,0 0 0,1 0 0,-1 0 0,0 1 1,1-1-1,-1 0 0,1 0 0,28 7-88,40-5 88,-68-2 32,19 0-13,-20 0 7,21 7 1076,-21-7-846,0 4-145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55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0 2001,'0'0'9410,"-7"2"-8239,-8 0-707,-78 17 3007,69-14-3044,20-4-320,-1-1 0,1 1 0,0 0 0,-1 0 0,1 1-1,0-1 1,0 1 0,0 0 0,0 0 0,0 1 0,-4 2 0,-6 7-34,11-11-52,1 0 0,0 1 0,0-1 0,0 1-1,1 0 1,-1 0 0,0 0 0,1 0 0,-1 0 0,1 0-1,0 0 1,-1 0 0,1 0 0,0 1 0,0-1 0,1 0-1,-2 4 1,0 10-57,1-1-1,0 1 0,2 26 1,0-5-103,4-6 544,0-10-279,-1 3 10,0 43 0,4 24 75,-5 159 202,7-135-5,-9-89-237,8 42-1,-1-12 76,-7 49 338,-2-56-271,0-44-307,0-1 0,0 0 0,-1 1 0,1-1 0,-1 0 0,0 0 0,0 0 0,-1 0 0,1 0 0,-1-1 0,-5 6 0,-5 9 31,-3 12 1,12-22-23,-1 1 0,0-1-1,-1 0 1,-10 13 0,12-17 6,0 1-1,1 0 1,-1 1-1,1-1 1,0 1-1,-2 6 1,2-5 1,0-1 1,0-1-1,0 1 1,-6 7-1,9-13-22,-2 4 26,-1-1 1,0 1-1,0-1 0,-1 0 0,1 0 0,0 0 1,-1 0-1,0-1 0,0 1 0,-5 1 0,1-2-22,-1 1-44,-1-1-1,0-1 1,-15 1 0,25-2 59,0 0-150,0 0 106,0 0 0,-1-1 0,1 1 0,0 0 0,0 0 0,0 0 0,0 0-1,0 0 1,0 0 0,0-1 0,0 1 0,0 0 0,0 0 0,0 0 0,0 0 0,0 0-1,0-1 1,0 1 0,0 0 0,0 0 0,0 0 0,0 0 0,0 0 0,0-1 0,1 1-1,-1 0 1,0 0 0,0 0 0,0 0 0,0 0 0,0-1 0,19 1 45,26 1 24,-42 0-40,0-1 0,0 1 0,1 0 0,-1 0 0,0 0 0,0 0 0,0 1 0,0-1 0,-1 1 0,1 0 0,4 3 0,-4-2 0,0-1 0,0 0 0,0 0 0,0 0 0,0 0 1,1 0-1,-1 0 0,1-1 0,0 0 0,5 2 0,1 5 12,-9-8-12,0 1 0,-1 0 0,1-1 0,0 1-1,-1 0 1,1-1 0,0 1 0,0-1 0,-1 1-1,1-1 1,0 0 0,0 1 0,1 0 0,0 0 11,0 0 1,0 1-1,0-1 1,0 1-1,0 0 1,-1 0 0,1-1-1,-1 1 1,2 3-1,2 2 16,-1-3-12,-1 1-1,0 0 1,0 0-1,0 0 0,-1 0 1,0 0-1,0 1 1,0-1-1,0 1 0,-1-1 1,1 12-1,0 6 84,-3 40 0,0-24 12,-7 69 289,5 152 611,3-240-977,-1 0 1,-5 25-1,4-31-25,1 0 0,1-1 0,1 22 0,1 0 4,-2 107 384,0-136-387,1 0-1,0-1 1,0 1 0,1 0-1,0-1 1,0 1 0,0-1-1,1 1 1,-1-1 0,5 5-1,6 16 20,-11-23-14,0 0 1,0 0-1,0 0 0,0 0 1,0-1-1,6 6 0,-6-6-14,1 0 0,-1 0 0,0 0 0,0 1-1,0-1 1,0 1 0,-1-1 0,2 5 0,2 0 15,-1-1 1,1 1-1,1-1 1,-1 1-1,9 6 1,12 18 172,-23-25-175,-3-5-16,0-1-1,0 0 0,0 1 0,0-1 0,0 0 0,0 1 1,0-1-1,0 0 0,0 0 0,0 1 0,1-1 1,-1 0-1,0 0 0,0 1 0,0-1 0,0 0 0,1 0 1,-1 1-1,0-1 0,0 0 0,1 0 0,-1 0 1,0 1-1,0-1 0,1 0 0,-1 0 0,0 0 0,0 0 1,1 0-1,-1 0 0,0 0 0,1 0 0,-1 1 1,0-1-1,1 0 0,-1 0 0,29 7-88,41-5 88,-70-2 32,21 0-13,-21 0 7,20 7 1076,-19-7-846,-1 4-145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5891,'0'11'23626,"0"-7"-23604,0 1-46,0-4-307,29-1-9260,-10 0 3788,0 0-2352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3762,'0'0'15359,"3"3"-14244,16 8 3207,-7-11-3298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4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13366,'0'0'11931,"6"0"-10216,28 3 1994,-33-3-3619,-1 1 1,1-1 0,-1 0-1,1 0 1,-1 1 0,0-1-1,1 0 1,-1 1 0,0-1-1,1 0 1,-1 1 0,0-1-1,1 1 1,-1-1 0,0 1-1,0-1 1,1 0 0,-1 1 0,0-1-1,0 1 1,0-1 0,0 1-1,1 0 1,-1 0-204,0-1 0,0 1 0,0 0 1,0-1-1,1 1 0,-1 0 0,0-1 0,1 1 1,-1 0-1,0-1 0,1 1 0,-1-1 0,1 1 1,-1-1-1,1 1 0,-1-1 0,1 1 0,-1-1 0,1 1 1,-1-1-1,1 0 0,0 1 0,-1-1 0,1 0 1,0 0-1,0 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21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14 5491,'0'0'6509,"-18"-2"-6098,-133-9 2228,112 11-2479,0 3 1,-1 1 0,-61 14 0,78-13-211,14-3 57,-1 0 0,0 1-1,1 0 1,-1 0 0,1 1-1,-16 9 1,18-9-12,0 1 0,0 1 0,1-1 0,0 1 0,0 0 1,0 1-1,1-1 0,0 1 0,0 0 0,1 0 0,0 1 0,0-1 1,1 1-1,-1 0 0,2 0 0,-1 0 0,1 0 0,1 1 0,-1-1 0,1 1 1,1-1-1,0 12 0,-1 22 63,2 0 0,2 0 0,13 63 0,0-27 341,9 111 1,-11 79 349,-14-261-747,20 245 76,-2-54 105,-3 618 950,-15-658-972,2 69 225,-5 252 818,-15-315-842,-1-5-73,12 317 730,4-301-61,11-175-888,8 0-2,71-1 199,0 3 0,0 5 0,95 18 0,-154-20-510,2-2-1,-1 0 1,37-3-1,-41 0-345,-24 0 481,1 0 1,-1 0-1,0 0 1,0 0 0,0 0-1,0 0 1,1-1-1,-1 1 1,0 0 0,0-1-1,0 1 1,0 0-1,0-1 1,0 1-1,0-1 1,0 0 0,0 1-1,0-1 1,0 0-1,0 0 1,0 0 0,-1 1-1,2-3 1,-1 2-141,-1 0 0,0 0 0,0 0 1,1 0-1,-1 0 0,0 0 0,0 0 0,0 0 1,0 0-1,0 0 0,-1-1 0,1 1 0,0 0 1,0 0-1,-1 0 0,1 0 0,0 0 1,-1-1-1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2.0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0 20201,'-10'7'12566,"14"-8"-12379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3.6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3970,'14'1'28746,"-14"4"-28695,0-1-51,-5 29-3547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5.0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12758,'10'0'17893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6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4498,'21'-1'24190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6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1 556 880,'0'0'7657,"32"-3"-6872,110-13 63,-42 3 1453,147-36 0,63-48-1012,506-164-1564,-351 147-171,-461 112 425,-10 1-1477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12.3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64 1 3730,'-14'1'25227,"10"1"-25475,-13 23 4223,17-24-3900,-3 1-67,2-2-8,1 0 0,0 0 0,0 0 0,0 0 0,-1 0 0,1 0 0,0 0 0,0 0 0,0 0 0,0 0 0,-1 1 0,1-1 0,0 0 0,0 0 0,0 0 0,0 0 0,0 0 0,-1 1 0,1-1 0,0 0 0,0 0 0,0 0 0,0 0 0,0 1 0,0-1 0,0 0 0,0 0 0,0 0 0,0 1 0,0-1 0,0 0 0,0 0 0,0 0 0,0 1 0,0-1 0,0 0 0,0 0 0,0 0 0,0 1 0,0-1 0,0 0 0,0 0 0,0 1 0,0-1 0,1 1 0,-1 0 0,0-1 0,0 1 0,0 0 0,0-1 0,0 1 0,0 0 0,0-1 0,0 1 0,0 0 0,-1-1 0,1 1 0,0-1 0,0 1 0,-1 0 0,1-1 0,0 1 0,-1-1 0,1 1 0,0 0 0,-1-1 0,1 1 0,-1-1 0,1 1 0,-1-1 0,1 0 0,-1 1 0,1-1 0,-1 1 0,-2-1 0,-1 0 0,1 0 0,-1-22-13,4 17-391,-1-14-3027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02.2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 15 10341,'-4'0'18737,"-16"0"-15552,17 0-2766,-1 0-334,1-3-85,-6-9-3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35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1 142 2257,'0'0'8305,"9"0"-7163,106 3 875,192-1-961,-156-4-645,136 2-1118,-310-13 758,3 6 15,7 3 114,0-1-1,0-1 1,-19-10-1,10 4 263,18 11-352,1-1 0,-1 0 1,1 0-1,0 0 1,-1 0-1,1 0 0,0-1 1,0 1-1,1-1 1,-1 0-1,-3-4 0,-31-22-7,24 22 48,12 7-128,1 0 1,-1 0-1,0-1 1,1 1-1,-1 0 0,1 0 1,-1 0-1,1-1 0,-1 1 1,0 0-1,1-1 1,-1 1-1,1 0 0,-1-1 1,1 1-1,0-1 1,-1 1-1,1-1 0,-1 1 1,1-1-1,-1 0 1,-3-6 417,2 16 50,0 14-235,3-10-179,1 0 0,0-1 0,6 20-1,1 9 45,0 23-309,-5 49-515,-2-111 485,4-6-284,2-6-239,15-16 761,21-31 104,-43 53-92,1 1 0,0 0 0,0 1 0,0-1 0,0 0-1,0 1 1,0-1 0,1 1 0,-1-1 0,1 1-1,0 0 1,0 0 0,5-3 0,-6 5-2,-1 0 0,1-1 0,-1 1 1,0-1-1,1 1 0,-1-1 0,0 0 0,1 1 0,-1-1 1,0 0-1,0 0 0,0 0 0,0 0 0,2-2 0,-2 2-4,0 0 0,0 0 0,0 0 0,0 0-1,1 0 1,-1 0 0,0 0 0,0 0 0,1 1-1,-1-1 1,1 0 0,-1 1 0,0-1 0,1 1-1,1-1 1,-3 1 24,2-1 23,-1-1 0,1 0 0,-1 1 0,1-1 0,0 1 0,0 0 0,0 0 0,4-2 0,-23 18-360,7-9-130,-3 3-1980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0.3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2561,'5'20'30206,"-4"-20"-30248,-1 0 0,0 0 0,1 0-1,-1 1 1,1-1 0,-1 0 0,1 0 0,-1 0 0,0 0 0,1 0-1,-1 1 1,0-1 0,1 0 0,-1 0 0,0 1 0,1-1-1,-1 0 1,0 1 0,1-1 0,-1 0 0,0 1 0,0-1 0,1 0-1,-1 1 1,0-1 0,0 0 0,0 1 0,0-1 0,1 1 0,-1-1-1,0 0 1,0 1 0,0-1 0,0 1 0,0-1 0,0 1-1,0-1 1,0 0 0,0 1 0,0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5.6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1425,'-6'2'9556,"6"2"-9587,-1 32-271,2 0 0,2-1 1,7 37-1,-4-12-577,-3-12 107,1-8 697,-2-1 1,-4 56-1,0-17 256,1 165 1724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9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1 800,'0'0'5803,"-14"33"-2396,8-25-3348,1 0 0,1 0-1,0 0 1,0 0 0,-3 11 0,-14 26 127,-46 55 67,57-77-122,10-20-74,-1 0 0,0 0 0,0 0 0,0-1 0,0 1 0,0-1 0,0 1 1,-1-1-1,1 1 0,-1-1 0,0 0 0,1 1 0,-1-1 0,-4 3 0,1 0 79,15-2-443,13-2 22,65-13 736,183 5 880,-221-1-1526,-15 1 113,-15 1 10,-20 6 27,0-1 1,1 1-1,-1 0 1,1-1-1,-1 1 1,1 0-1,-1-1 1,0 1-1,1-1 1,-1 1-1,1 0 1,-1-1-1,0 1 0,0-1 1,1 1-1,-1-1 1,0 1-1,0-1 1,0 1-1,0-1 1,1 1-1,-1-1 1,0 0-1,0 1 1,0-1-1,0 1 0,0-1 1,0 1-1,0-1 1,-1 1-1,1-1 1,0 1-1,0-1 1,0 1-1,0-1 1,-1 1-1,1-1 1,0 0-1,-4-2-12,1-1 1,-1 1-1,0 0 0,0 0 0,0 1 1,0-1-1,0 1 0,-1 0 0,-6-3 1,-2-1 135,-74-38 345,80 42-254,2 0-120,0 0 0,0 0 0,0-1 0,1 1 0,-1-1 0,1 0 0,-1 0 0,1-1-1,0 1 1,0-1 0,0 0 0,-6-8 0,9 10-64,-1 0 0,0 0-1,1 0 1,-1 1 0,0-1 0,0 0-1,0 1 1,0 0 0,0-1 0,0 1 0,-1 0-1,1 0 1,0 0 0,0 1 0,-1-1-1,1 0 1,-1 1 0,1 0 0,-1-1-1,-3 1 1,5 0-57,1 0 80,0 0 0,-1 0-1,1 0 1,0-1 0,0 1 0,-1 0 0,1 0-1,0 0 1,0 0 0,-1 0 0,1 0 0,0 0-1,0 0 1,-1 0 0,1 0 0,0 0 0,-1 0-1,1 0 1,0 0 0,0 0 0,-1 0 0,1 1-1,0-1 1,0 0 0,-1 0 0,1 0 0,0 0-1,0 0 1,0 1 0,-1-1 0,1 0 0,0 0-1,0 0 1,0 1 0,-1-1 0,1 0 0,0 0-1,0 0 1,0 1 0,0-1 0,0 0 0,0 0-1,0 1 1,-1-1 0,-8 11-251,-8 9 303,11-13-185,1 0 0,-1-1-1,0 0 1,0 0 0,-1 0 0,-10 7 0,-15-1-1157,32-12 1282,-1 0-1,1 1 1,-1-1-1,1 0 1,-1 1-1,1-1 1,0 1-1,-1-1 1,1 1-1,0-1 1,0 1-1,-1-1 1,1 1-1,0 0 1,0-1 0,0 1-1,0-1 1,-1 1-1,1 0 1,0-1-1,0 1 1,0-1-1,0 1 1,0-1-1,1 1 1,-1 0-1,0-1 1,0 1-1,0-1 1,0 1 0,1-1-1,-1 1 1,0 0-1,0-1 1,1 1-1,-1-1 1,1 0-1,-1 1 1,0-1-1,1 1 1,-1-1-1,1 1 1,-1-1-1,1 0 1,-1 1 0,1-1-1,-1 0 1,1 0-1,-1 1 1,1-1-1,-1 0 1,1 0-1,0 0 1,0 0-1,83-6 473,-65 4 100,15 1 513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54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27:5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2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 7443,'0'0'13543,"0"10"-12423,-7 17-239,-8 10-433,-11 16-272,-12 8-176,-3-7-1105,4-4-2144,11-20-7140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3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4018,'-17'7'28439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1:27:51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75 688,'2'-44'2237,"-2"21"7996,-5 50-10030,1 16 1111,4 67 1,1-53-967,6 2 166,-3-33-510,-3-8 16,0-13-12,-1 1 0,1-1 1,0 1-1,0-1 0,0 1 0,4 7 0,-3 12 15,-2-23-21,0-1 0,-1 2 0,1-1-1,1 0 1,-1 1 0,0-1 0,0-1 0,1 1 0,-1 1 0,1-1 0,1 2-1,-1-2 5,0 1 0,-1 1-1,1-1 1,-1-1-1,1 1 1,-1 1-1,0-1 1,0-1-1,-1 1 1,0 5-1,-1 18 20,5 32-105,-3 27-91,1-83 192,1-2-39,-2 0-89,0 3-1038,0-2 1247,21-33-881,-1-13 772,-14 35 11,-1 1 0,-1-1 0,1 0 0,-2 0-1,1-1 1,-2 1 0,1-1 0,-2 1 0,2-14 0,-3 16-1,2-1 0,-1 1 0,2 1 0,-1-2 0,1 2 0,5-13 0,-4 11-9,-1 1 1,0 0-1,0 0 0,-1 0 1,0-1-1,-1 0 0,0 1 0,0 0 1,-1-2-1,-1-14 0,0-2-32,1 24 35,0-1 0,-1 1 0,0 0 0,1-1 0,-1 2 0,0-1 0,0 0 0,0-1 0,-2-1 0,-6-8 43,9 12-41,-1-2 1,0 1-1,0 0 1,0 0-1,1 0 1,0 0-1,-1-1 1,1 1-1,-1 0 1,1 0-1,-1 0 1,1 0-1,0-1 1,-1 0-1,-5-20 17,6 21-2,-8-18 1317,8 23-1287,1 0 0,0-1 0,1 1 1,-1 0-1,1-1 0,-1 0 0,1 1 0,0-1 0,4 5 0,26 32 394,-25-32-316,31 32 222,-36-38-403,-1 0 1,0-1-1,1 2 1,-1-1-1,0 1 1,0-1-1,0 0 1,-1 0-1,1 1 1,0-1-1,-1 1 1,0 0-1,0 1 1,0-1 13,0 0 0,-1 0-1,0 0 1,0 0 0,0 0 0,0-1 0,0 1 0,-1-1 0,1 1 0,-1 0 0,0-1 0,0 0 0,0 1 0,0-1 0,0 0 0,-5 3 0,4-1-15,0-1 0,-1 0 0,1 0 0,0 1 1,1 0-1,-4 5 0,-1 7-215,13-27-383,7-11 460,-7 13 191,-1 1 0,1-2 0,-1 1 0,-1 0 1,0 0-1,6-21 0,-10 44-102,1-9 140,-1-2 1,0 2-1,0-1 1,0-1-1,0 2 1,-1-1 0,1-1-1,-1 2 1,0-1-1,-1-1 1,-2 8-1,-4-1-6,6-8-58,0-1-1,0 1 0,0 0 1,1 1-1,-1-1 1,1 0-1,0 0 1,-1 4-1,19-8-107,-9-2 116,0 0 1,-1-1 0,1 0-1,-1 0 1,-1-1 0,11-10 0,-10 9-4,0 1 1,1-1-1,-1 1 1,12-7 0,-16 12 22,-3 0 0,1 1 0,-1 0-1,0 0 1,0 0-1,0 0 1,0 0-1,0 0 1,1 0 0,-1-1-1,0 1 1,0 0-1,0 0 1,0 0 0,0 0-1,0 0 1,0-1-1,0 1 1,0 0-1,1 0 1,-1 0 0,0 0-1,0-1 1,0 1-1,0 0 1,0 0-1,0 0 1,0-1 0,0 1-1,0 0 1,0 0-1,0 0 1,0 0-1,-1-1 1,1 1 0,0 0-1,0 0 1,0 0-1,0 0 1,0-1 0,0 1-1,0 0 1,-1 0-1,-31 21-138,23-12 169,1 1 1,0 0-1,0 1 0,2 1 0,0-1 0,-9 21 0,18-36-113,-1 1 0,1 0-1,1 0 1,-1-1 0,0 2 0,6-5-1,27-24 128,-32 27 303,-17 31-75,6-20-272,-25 32 79,30-36-77,-1 0 1,1-1-1,0 2 1,1-1 0,-1 1-1,1-1 1,-1 0-1,1 1 1,0-1 0,-1 8-1,2-11-127,2-27-1460,5 16 2601,-19 29-472,-1 4-467,-4 4-424,17-26 350,0-1 0,0 1 0,0 0-1,0 0 1,0 0 0,0 0 0,0 0 0,0 0 0,0 0 0,0 0 0,0 0 0,0-1 0,0 1 0,0 0 0,0 0 0,0 0 0,0 0 0,0 0 0,0 0 0,0 0 0,0 0 0,0 0 0,0 0 0,0-1 0,0 1 0,0 0 0,0 0 0,0 0 0,0 0-1,0 0 1,0 0 0,0 0 0,0 0 0,0 0 0,0 0 0,0 0 0,0 0 0,0 0 0,0 0 0,0 0 0,0 0 0,0 0 0,0 0 0,0 0 0,0 0 0,0 0 0,-1 0 0,1 0 0,0 0 0,0 0 0,0 0 0,0 0 0,0 0 0,0 0-1,0 0 1,0 0 0,0 0 0,-1 0 0,1 0 0,0 0 0,0 0 0,0 0 0,0 0 0,0 0 0,0 0 0,0 0 0,0 0 0,0 0 0,0 1 0,2-20 6,2-5-139,-1 14-173,-1 0 0,0-1 0,0-14 1,-2 4 164,-1 0 1,-1 1-1,-1-2 1,-5-19-1,8 37 166,-1 0 0,0 1 0,0 0 0,0-1 0,-1 0 0,1 2 0,-1-2 0,0 1 0,0 0 0,0 0 0,-1 0 0,1 0 0,-1 0 0,-4-3 493,7 11-70,-3 16-355,1 1 1,1 22-1,1-40-72,0-3 37,0-15-990,2-25 809,-1 25-145,0-1 1,-1 0 0,-1 1-1,-2-15 1,-2 20 7,-1 12 396,0 9 60,3-4-170,1 2 0,2-1 0,-2 0-1,2 0 1,-1 1 0,1-2-1,1 1 1,1 11 0,-2-20-65,1 1 0,0 0 0,-1 0 0,1 0 0,0 0 0,0-1 0,0 1 0,0 0 0,0-1 0,0 1 0,0-1 0,0 1 0,0-1 0,0 0 0,1 1 0,-1-1 0,0 0 0,0 0 1,0 0-1,0 0 0,1 0 0,-1 0 0,0 0 0,0 0 0,0 0 0,0 0 0,0-1 0,1 1 0,-1-1 0,2 0 0,-2-8-270,0-1-1,0 0 1,-1 0 0,0 0 0,-4-18-1,4 25 265,-1 0 0,1 0 0,-1 0 0,0-1 0,0 2 0,0-1-1,-1 0 1,1 0 0,-1 1 0,1-1 0,-1 0 0,0 0 0,0 1 0,0 0-1,-1-1 1,1 1 0,-1 0 0,1-1 0,-1 2 0,1-1 0,-1 1-1,0-1 1,-3-1 0,6 3 112,-1 0-1,1 0 0,0 0 0,0 0 1,-1 0-1,1 0 0,0 0 0,-1 0 1,1 0-1,0 0 0,0 0 0,-1 0 1,1 0-1,0 0 0,0 0 1,-1 1-1,1-1 0,0 0 0,0 0 1,-1 0-1,1 0 0,0 1 0,0-1 1,0 0-1,-1 0 0,1 0 1,0 1-1,0-1 0,0 0 0,0 0 1,0 1-1,-1-1 0,1 0 0,0 0 1,0 1-1,0-1 0,0 0 0,0 1 1,0-1-1,0 1 0,0 17 679,8 16-268,-6-32-448,-1-1 1,0 1 0,0 0-1,1-1 1,-1 1 0,1-1-1,-1-1 1,1 2 0,-1-1-1,0 0 1,1 0 0,0 0 0,0 0-1,0 0 1,0-1 0,0 1-1,2 0 1,-3-1-51,0 0 0,0-1 0,-1 1 0,1 0 0,0 0 0,0-1 1,0 1-1,0-1 0,0 1 0,-1 0 0,1-1 0,0 0 0,0 1 0,-1-1 0,1 1 0,0-1 0,-1 0 1,1 0-1,-1 1 0,1-1 0,-1 1 0,1-1 0,-1 1 0,0-1 0,1 0 0,-1 0 0,0 0 0,0 0 0,1 0 1,-1 0-1,0 0 0,0 0 0,0 1 0,0-1 0,0 0 0,-1 0 0,2-71 53,-6 71-13,0 1 1,0-1 0,0 0-1,-1 1 1,1 0 0,0 0-1,-5 1 1,9 0-14,0-1 0,-1 0 1,1 1-1,0 0 0,0 0 1,-1 0-1,1 0 0,0 0 0,0 0 1,0 0-1,0 0 0,0 1 0,1-1 1,-1 0-1,0 0 0,0 0 1,1 0-1,-1 1 0,1-1 0,-1 1 1,1-1-1,0 2 0,-7 33 101,6-28-65,0 0 0,1 1 0,0-1 0,1 0 0,2 15 0,-2-21-57,-1-1 0,1 1-1,-1-1 1,1 1 0,0-1 0,-1 0 0,1 0 0,0 1-1,0-1 1,0 0 0,0 0 0,0 0 0,0 1-1,1-1 1,-1 0 0,0 0 0,0-1 0,1 0 0,-1 1-1,1 0 1,-1 0 0,1-1 0,-1 1 0,1-1-1,-1 0 1,1 1 0,-1-1 0,1 0 0,-1 0-1,0 0 1,1 0 0,-1 0 0,1 0 0,0 0 0,-1 0-1,1-1 1,-1 1 0,1-1 0,-1 1 0,3-2-1,-3 1-1,1 1-1,-1-1 0,0 1 0,0-1 1,0 0-1,0 0 0,0 0 0,0-1 1,0 1-1,-1 0 0,1 0 0,0 0 1,-1 0-1,1 0 0,-1 0 0,1-1 1,-1 1-1,1 0 0,-1-1 0,0 1 1,0 0-1,0-2 0,2-35-216,-2 32 225,1-23-100,0 20 65,0 1 0,-1-1 0,0 0 0,-1 0 0,-2-9 0,3 17 51,-1 0 0,0 0 0,0 0 0,-1 0 0,1 0 0,0 0 0,0 0 0,0 1 0,-1-1 0,1 0 0,0 1 0,-1-1 0,1 1 0,0 0 0,-1 0 0,1 0 0,-1 0 0,1 0 0,-1 0 0,-1 0 0,1-1-2,1 1-1,-1 0 0,0 0 0,1 0 0,0 0 0,-1 0 0,1 0 1,-1 0-1,0 0 0,1 1 0,-1-1 0,1 0 0,-1 0 0,0 1 1,1 0-1,0 0 0,-2 1 0,0 3 21,0-1 0,1 2 0,0-1 0,1 1 0,-1 0 0,1-2 0,0 2 0,0-1 0,1 1 0,0 0 0,0 0 0,0-1 0,1 1 0,1 5 0,-1-5 77,0 0 0,1 0 0,0 0 0,0 0 0,1 0 1,0 0-1,0-1 0,0 1 0,0-1 0,1 1 0,0-2 0,7 8 0,-11-11-128,1 0 1,-1-1-1,1 1 0,-1-1 1,1 1-1,0-1 0,-1 1 1,1-1-1,0 1 0,-1-1 1,1 0-1,0 1 0,0-1 1,-1 0-1,1 0 0,0 1 1,0-1-1,0 0 0,-1 0 1,1 0-1,0 0 0,0 0 1,0 0-1,-1 0 0,1 0 1,0 0-1,0-1 0,0 1 1,0 0-1,0-2 5,1 1-1,-1 0 1,0 0 0,0 0 0,0 0 0,-1 0-1,1 0 1,0 0 0,0-1 0,-1 1 0,1-1-1,-1 1 1,2-3 0,0-5-103,-1 1 0,1-1 0,-1-14 0,0 6 21,-1 11 96,0 2 0,0-2 0,0 2 1,0-2-1,-1 1 0,-1-6 0,1 10 12,1 0 0,-1 0 0,1 0 0,-1 0-1,0 0 1,0 0 0,1 0 0,-1 0 0,0 0-1,0 0 1,0 0 0,0 0 0,0 0-1,0 1 1,0 0 0,-1-1 0,1 0 0,0 1-1,0-1 1,-1 1 0,1-1 0,0 1 0,-1 0-1,1-1 1,0 1 0,-1 0 0,1 0-1,0 0 1,-3 0 0,2 0 14,0 0 0,0 1 1,1-1-1,-1 0 0,0 1 0,0-1 1,1 1-1,-1 0 0,1-1 0,-1 1 1,0-1-1,1 1 0,-1 0 0,0 0 1,1 0-1,0 1 0,-1-1 0,1 0 1,-2 3-1,0-1 25,0 1 0,1 0 0,0 0 0,0 0 0,0 0 1,0 0-1,-1 7 0,0 6 131,0-1 0,2 0 0,0 20 0,1-32-154,0 0 1,0-1-1,0 1 1,1 0-1,-1 0 1,1-1-1,0 1 1,0 0-1,1-2 1,-1 2-1,4 4 0,-4-6-16,1 0 0,-1 0 0,1-1 0,0 1 0,0-1 0,-1 1-1,1-2 1,0 1 0,0 0 0,0 0 0,0 0 0,1 0-1,-1 0 1,0-1 0,0 1 0,0-1 0,1 1 0,-2-1 0,1 0-1,0 0 1,4 0 0,-5 0-25,1 0 1,0-1-1,-1 1 0,1 0 0,-1-1 0,1 1 1,-1-1-1,1 0 0,-1 0 0,1 1 1,-1-1-1,0 0 0,1 0 0,-1 1 1,0-1-1,0 0 0,0-1 0,0 1 0,0 0 1,0 0-1,0-1 0,0 1 0,0-1 1,-1 2-1,1-2 0,0 1 0,-1-1 0,1 1 1,-1-1-1,0 1 0,0-1 0,1-1 1,0-8-109,0-1 0,0 1 1,-2-15-1,0 10 153,1 15-18,0 0 1,0 1-1,0-1 0,0 0 1,0 1-1,0-1 0,0 0 0,0 0 1,0 1-1,0-1 0,-1 1 1,1 0-1,0-1 0,-1 0 0,1 1 1,0-1-1,-1 0 0,1 1 1,0-1-1,-1 1 0,1-1 0,-1 0 1,1 1-1,-1 0 0,0-1 1,0 0-1,0 1 4,-1 0 0,0-1 0,1 1 1,-1 0-1,0 0 0,1 0 0,-1 0 1,1 0-1,-1 1 0,0-1 0,-2 1 1,1 1-8,1-1 1,0 0 0,0 1 0,0 0-1,0-2 1,0 2 0,1 0 0,-1 0-1,1 0 1,-1 0 0,1 0 0,-1-1-1,1 1 1,0 1 0,0-1 0,0 0-1,-1 4 1,-13 42 209,15-47-199,-3 13 83,1-1 0,1 1-1,0 0 1,2 0-1,1 17 1,-1-29-108,0 0 0,-1 0 1,1-2-1,0 2 0,0 0 0,0-1 1,0 1-1,1-1 0,-1 1 0,0-1 0,1 0 1,-1 0-1,1 0 0,-1 0 0,1 0 1,-1 0-1,1 0 0,0 0 0,0 0 0,0 0 1,-1-1-1,1 1 0,0-1 0,-1 1 0,1-1 1,0 0-1,0 0 0,0 0 0,0 0 1,0 0-1,0 0 0,0 0 0,0-1 0,-1 1 1,4-1-1,-3-4-81,1 1 1,0 0-1,-1 0 1,0 0-1,0-1 1,-1 0-1,1 1 1,-1-1-1,0 0 1,0 1-1,0-7 1,-1 7 1159,-15 17-944,3-2-207,1 0 0,-12 17 0,20-24 106,0-1 0,1 2 1,-1-1-1,1 0 0,0 1 1,0-1-1,0 0 0,1 2 1,-1-2-1,1 1 1,0 7-1,1-11-83,20-3-233,-19 1 246,-1 0-1,1 0 1,-1 0-1,0 1 1,1-1-1,-1 0 1,0 1-1,1-1 1,-1 0-1,0 0 1,0 0-1,0 0 1,0 0 0,0 0-1,0 0 1,0 0-1,0-2 1,0 3 114,0 0-36,0 4-33,0-9-43,2 0 0,-1-1 0,1 2 0,0-2 0,0 2 0,0-1 0,5-8-1,6-11 104,1-9-34,-2 0 0,9-42 0,-19 65 10,-1 1 0,-1 0-1,0-13 1,0 0 7,-1 19 27,0 0 0,0 1-1,0-1 1,0 2 0,0-2 0,0 0 0,0 1 0,-4-4-1,-6-11 93,11 16-154,-19-38 15,18 37 29,0 2-1,0-2 1,0 1-1,-1-1 1,1 1 0,0-1-1,-1 1 1,1 0-1,0-1 1,-1 2 0,0-1-1,1 0 1,-1 0-1,0 0 1,1 1 0,0-1-1,-1 0 1,0 1-1,0-1 1,0 1 0,-2-1-1,4 1-43,-1 0 0,1 0 0,0 0 0,-1 0 0,1 0 0,0 0-1,-1 0 1,1 0 0,0 0 0,-1 0 0,1 0 0,0 0 0,-1 0 0,1 0-1,0 0 1,0-1 0,-1 1 0,1 0 0,0 0 0,0 0 0,-1-1 0,1 1 0,0 0-1,0 0 1,-1-1 0,1 1 0,0 0 0,0 0 0,0-1 0,0 1 0,-1 0 0,1 0-1,0 0 1,0 0 0,0-1 0,0 1 0,0-1 0,-3-2-12,2 2 15,1 1 0,0 0 0,-1 0 0,1 0 0,0 0 0,-1 0 0,1 0 0,0 0 0,-1 0 0,1 0 0,0 0 0,-1 1 0,1-1 0,0 0 0,-1 0 0,1 0 0,0 0 0,0 0 0,-1 1 0,1-1 0,0 0 0,-1 0 0,1 0 0,0 1 0,0-1 0,0 0 0,-1 0 0,1 1 0,0-1 0,0 0 0,0 1 0,0-1 0,-1 0 0,1 0 0,0 1 0,0-1-1,0 0 1,0 0 0,0 0 0,6 15 41,18 12 221,5-8 538,-23-16-715,0 0 0,-1 1 0,0-1 0,0 1 1,0 0-1,-1-1 0,1 2 0,-1 0 0,7 8 0,-11-12-76,1 1 0,0-1 0,0 1-1,-1-1 1,1 0 0,0 1 0,1-1 0,-1 0 0,0 0-1,0 0 1,0 0 0,1 0 0,-1 0 0,1 0 0,2 1-1,-4-2-8,0 2-2,0-1-12,-1-4-25,0 1-1,0 0 0,0 0 0,-1 0 0,1 0 0,-1 0 0,0 0 0,0 1 0,1-1 1,-1 0-1,0 2 0,0-2 0,-1 1 0,1-1 0,0 1 0,0 0 0,-5-1 0,-10-8-117,-67-47-867,79 51 986,9 5 823,12 10-265,2 7-512,-4-2-3,0 0 0,0 1 0,-1 0-1,12 19 1,-24-32 6,-1-1-62,-1-6-1325,-4-7 1096,0 1 1,-1-1 0,1 1-1,-2 1 1,-1-2 0,-11-11-1,19 23 326,0-1 1,0 1-1,0 0 0,-1-1 1,1 1-1,0 0 0,0 0 1,0 0-1,-1-1 0,1 1 1,0 0-1,0-1 0,-1 1 1,1 0-1,0 0 0,-1-1 1,1 1-1,0 0 0,-1 0 1,1-1-1,0 1 0,-1 0 1,1 0-1,-1 0 0,1 0 1,0 0-1,-1 0 0,1 0 1,-1 0-1,1 0 0,0 0 1,-1 0-1,1 0 0,-1 0 1,1 0-1,0 0 0,-1 0 1,1 0-1,-1 0 0,1 0 1,0 1-1,-1-1 0,1 0 1,-1 1-1,-3 20 406,4-15-403,0 0 0,1 0-1,0 0 1,0 0 0,1 0 0,0 0-1,2 6 1,0-8 29,-1 0 1,1 1-1,0-2 0,0 2 1,1-1-1,-1-2 0,1 2 1,0 0-1,0-2 0,6 4 1,57 19 159,-57-22-212,0 0 17,-1-2 0,0 1 1,1-1-1,21-1 0,-32 0-28,1 1-54,-1-1-1,1 0 0,-1 0 1,0 0-1,1 0 0,-1 0 0,0 0 1,1 0-1,-1 0 0,0 0 0,1 0 1,-1 0-1,1 0 0,-1 0 1,0 0-1,1 0 0,-1 0 0,0 0 1,1 0-1,-1 0 0,0-1 0,1 1 1,-1 0-1,0 0 0,1 0 0,-1-1 1,0 1-1,1 0 0,-1 0 1,0-1-1,0 1 0,1 0 0,-1-1 1,0 1-1,0 0 0,0-1 0,0 1 1,1 0-1,-1 0 0,0 0 1,0 0-1,0-1 0,0 1 0,0 0 1,0-1-1,0 1 0,0-1 0,0 1 1,0 0-1,0-1 0,0 1 0,0 0 1,0-1-1,0 1 0,0-1 1,-1 1-1,1-1 0,0 0 150,0-33-89,-9 37 523,8-2-517,1-1 0,-1 0 0,0 1 1,0-1-1,0 0 0,0 0 0,0 1 0,1-1 1,-1 1-1,0-1 0,1 1 0,-1 0 0,0-1 1,1 1-1,-1 0 0,1 0 0,-1 0 1,1-1-1,-1 1 0,0 2 0,-12 16 31,11-16-86,-1 0 0,1-1 0,0 2 0,0-1 0,0 0 0,1 0 0,-1 1 1,1 0-1,-1 4 0,2-7-36,0-31-2057,0 25 1985,0 0 1,0 0 0,0 0-1,0-1 1,-1 2 0,0-2-1,0 2 1,-3-7 0,3 9 127,0 1 0,-1-1 0,1 0 0,-1 1 0,1-1 0,-1 1-1,1 0 1,-1 0 0,0 0 0,1 0 0,-1 0 0,0 0 0,0 0 0,0 1 0,0-1 0,0 0 0,0 1 0,0-1 0,0 1 0,0 0 0,0 0 0,0 0 0,0 0 0,-4 0 0,-47-7-395,51 7 395,0-1 0,0 0 1,0 0-1,1 0 0,0 0 1,-1 0-1,1 0 0,-1-1 1,1 2-1,-1-1 0,1-1 0,0 1 1,0-1-1,0 0 0,-1 1 1,1-1-1,1 1 0,-1 0 1,0-1-1,0 0 0,1 0 1,-1-3-1,0 3 1,0 0 1,0-1-1,0 1 0,-1-1 0,1 2 1,-1-2-1,1 1 0,-1 0 1,0-1-1,0 2 0,0-1 0,-4-3 1,6 5 3,-1-1-1,1 1 1,-1-1 0,1 0 0,-1 1-1,1-1 1,-1 1 0,1-1 0,0 0 0,-1 1-1,1 0 1,0-1 0,0 1 0,0-1-1,-1 0 1,1 0 0,0 1 0,0-2-1,0 1 138,0 1-69,-1 0 0,1 0 0,-1 0 0,0 0-1,1 0 1,-1 1 0,1-1 0,-1 0 0,1 0 0,-1 0 0,1 0 0,-1 1 0,1-1 0,-1 0 0,1 1 0,0-1 0,-1 0-1,1 1 1,-1-1 0,1 0 0,0 1 0,0-1 0,-1 2 0,-3 5-77,1 0 0,0 1 0,0 0 0,0-1-1,1 2 1,1-1 0,-2 11 0,1 59-380,3-54 278,-1-23 15,-2-11-1840,1-1 1654,0 0-1,1 1 1,2-19-1,0-3 262,-3 28 7,1 0 0,-1 0 0,0 1 1,0-2-1,0 1 0,0 1 0,-1-1 0,-2-4 0,2 4-100,0 0-1,0 2 0,1-2 0,0 0 1,0 1-1,0-1 0,0 0 1,0-5-1,1 7 136,-1 1 1,1-1-1,0 0 0,-1 1 1,1 0-1,-1 0 1,0-1-1,1 1 0,-1-1 1,0 1-1,0-1 0,0 1 1,0 0-1,0 1 1,0-2-1,1 1 0,-1 0 1,-1 0-1,-2-2 0,-4-3 199,8 5-246,-1 0 62,1-1-1,-1 1 0,0 0 0,1 0 1,-1 0-1,0 0 0,0 0 1,1 1-1,-1-1 0,0 0 0,0 0 1,0 1-1,0-1 0,-1 0 0,1 1 1,0-1-1,0 0 0,0 1 0,-2-1 1,-18-1 1204,20 2-1228,1 0 0,-1 0 0,0 0 0,1 0 0,0 0-1,-1 0 1,1 0 0,-1 0 0,0 0 0,1-1 0,-1 1 0,0 0 0,1-1 0,-1 1 0,1 0 0,-1-1 0,1 1-1,-1 0 1,1 0 0,-1 0 0,1-1 0,-1 1 0,1-1 0,0 0 0,-1 1 0,1-1 0,0 0 28,-1 1-31,0 0 0,1-1 0,-1 1 0,0 0 0,1-1 0,-1 1 0,1 0 0,-1-1 0,1 1 0,-1-1 1,1 1-1,-1-1 0,1 1 0,-1-1 0,1 1 0,-1-1 0,1 1 0,0 0 0,-1-1 0,1 1 0,0-1 0,0 0 0,0 1 0,-1-1 0,1 0 0,0 0 0,0 1 0,0-1 0,0 0 0,0 0 1,0-26 198,0 21-227,0 6 22,0-1-13,0-3 21,0 3 106,-3-10-704,1 3 3505,1 21-1275,1 293-709,3-45-739,6-233-280,-6 30-296,-3-57 288,0 34-160,0-1-40,0-33 269,0 31-165,0-20-1560,3-15 830,3-25 568,2-8 159,0 17 91,0-1 1,-2-1-1,0 0 0,-1 1 1,-2-1-1,2-40 0,-5 44 95,1 7 4,-1-1 0,0 0 1,0 0-1,-1 1 1,-1-1-1,0 1 0,-1 0 1,0 0-1,-7-16 0,-22-49-32,25 99 507,7-23-498,-1 0 1,1 0-1,0 0 1,-1 0-1,1 0 1,0 0-1,0 0 1,0 0-1,0 0 0,0 0 1,0 0-1,0 0 1,1 1-1,-1-1 1,0 0-1,1-1 1,-1 1-1,0 0 1,1 0-1,0 0 0,-1 0 1,1 0-1,-1 0 1,1 0-1,0-1 1,0 1-1,-1 0 1,1 0-1,0-1 1,1 1-1,0-1 1,0 1 0,-1 0 0,1-1-1,0 0 1,0 1 0,0-1 0,0 0 0,0 0 0,0 0-1,0 0 1,0-1 0,0 1 0,0-1 0,0 1 0,-1-1 0,1 1-1,0 0 1,0-1 0,0 0 0,0 0 0,-1 0 0,1 0-1,-1 0 1,1-1 0,-1 1 0,1 0 0,-1-1 0,0 1 0,1 0-1,-1-1 1,0 1 0,0-1 0,0 0 0,0 0 0,-1 1-1,1-1 1,0 1 0,-1-1 0,1 0 0,-1-3 0,3-8 41,-3-1 1,1 0 0,0 0-1,-3-21 1,2 10-63,0 22 62,0 0 1,0 1-1,0-1 1,0 0 0,0 0-1,0 1 1,0 0 0,0-1-1,-1 0 1,0 0-1,0 1 1,0-1 0,0 1-1,0-1 1,0 0 0,-1 2-1,0-2 1,1 1-1,-1-1 1,0 1 0,0 0-1,-3-2 1,4 4-4,1 0-1,0 0 1,-1-1 0,1 1 0,0 0-1,-1 0 1,1 0 0,0 0-1,-1 0 1,1-1 0,0 1 0,-1 0-1,1 0 1,-1 0 0,1 0 0,0 0-1,-1 0 1,1 0 0,0 0 0,-1 1-1,1-1 1,-1 0 0,1 0-1,0 0 1,-1 0 0,1 0 0,0 1-1,-1-1 1,1 0 0,0 0 0,0 0-1,-1 1 1,1-1 0,0 0 0,0 1-1,-1-1 1,1 0 0,0 0-1,0 1 1,0-1 0,-1 0 0,1 1-1,0-1 1,0 0 0,0 0 0,0 0-1,0 1 1,0-1 0,0 0 0,0 1-1,0-1 1,0 1 0,0-1-1,-4 21 340,3 43-225,22-64-1104,-19-2 947,-1 1 0,0-1 0,0 0 0,0 0 0,0 0 0,0-1 0,0 2 0,0-1 1,-1 0-1,1 0 0,-1-1 0,0 1 0,0 1 0,0-5 0,-1-38 84,0 23 423,-22 101 1176,18-56-1779,2 0-1,1 1 1,1-1-1,3 25 0,-2-48 92,0 1-1,1-1 1,-1 0-1,0 0 0,1 1 1,-1-1-1,1 0 1,0 1-1,-1-1 1,1 1-1,0-1 0,0-1 1,0 1-1,0 0 1,0 1-1,0-1 1,0 0-1,0 0 0,1-1 1,-1 1-1,0 0 1,1 0-1,-1 0 1,0-1-1,1 1 0,-1-1 1,1 0-1,-1 0 1,1 0-1,-1 1 1,1-1-1,-1 0 0,1 0 1,1 0-1,-2-1 13,0 1 0,0 0 0,-1 0 0,1-1 0,0 1 0,-1-1 0,1 0 1,-1 1-1,0-1 0,1 0 0,-1 0 0,1 1 0,-1-1 0,0 0 0,1 0 0,-1 0 0,0 0 0,0 1 0,1-1 0,-1 1 0,0-1 0,0 0 0,0-1 0,4-28 9,-4 23-22,4-19-87,-1-1 0,-1 1 0,-2-1 0,-6-43 0,6 70 119,0 0 0,0 0 0,0 1-1,0-1 1,0 0 0,0 0-1,-1 0 1,1 0 0,0 0-1,0 0 1,0 0 0,0 0 0,0 0-1,0 0 1,-1 0 0,1 0-1,0 0 1,0 0 0,0 0 0,0 0-1,0 0 1,-1 0 0,1 0-1,0 0 1,0 0 0,0 0-1,0 0 1,0 0 0,0 0 0,-1 0-1,1 0 1,0 0 0,0 0-1,0 0 1,0 0 0,0 0 0,0-1-1,-1 1 1,1 0 0,0 0-1,0 0 1,0 0 0,0 0 0,0 0-1,0 0 1,0-1 0,0 1-1,0 0 1,0 0 0,0 0-1,0 0 1,0 0 0,0-1 0,0 1-1,0 0 1,0 0 0,0 0-1,0 0 1,0 0 0,0-1 0,0 1-1,0 0 1,0 0 0,0 0-1,0 0 1,0 0 0,-6 16 251,-5 24 17,9-18-80,0 0 0,2 0 0,4 36 0,-4-57-180,1 1 0,-1-2 0,0 1 0,1 0 0,-1 0 0,1 1 0,0-1 0,-1 0 0,1 0 0,0 0 0,0 0 0,0 0 0,-1 0 0,1-1 0,0 0 0,0 1 0,-1 0 0,1-1 0,1 1 0,-1 0 0,0-1 0,0 1 0,0-1 0,0 0 0,1 1 0,-1-1 0,0 0 0,0 0 0,2 1 0,-1-1-44,0 0-1,-1 0 1,1 0-1,0 0 1,0-1-1,0 1 1,-1 0-1,1-1 1,0 1 0,0-1-1,-1 0 1,1 1-1,0-1 1,-1 0-1,1 0 1,-1 1-1,1-1 1,-1 0-1,1-1 1,0 0-1,5-8-148,-1 1-1,0-2 1,0 1-1,-1-1 1,0 1-1,-1-1 1,-1 0-1,0 0 1,0 0 0,-1-1-1,0 1 1,-1-13-1,-1 23 288,-3 1 4,1 1-1,0-1 0,-1 0 1,1 1-1,0 0 1,0 0-1,0 1 0,-1-1 1,1 0-1,0 1 1,1-1-1,-1 1 0,0-1 1,0 1-1,1-1 1,-1 1-1,-1 2 0,-25 37-161,23-33 184,-7 10-148,6-11 29,1 0 0,0 0 0,1 1 0,1-1 0,-1 2 0,0-2 1,1 1-1,1 1 0,-1-1 0,-1 14 0,19-38-1988,0-14 1755,-12 23 210,0 1 1,0 0-1,0 0 1,1 0-1,0 1 1,0-1 0,1 1-1,9-9 1,-14 13-101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4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1 192,'-18'3'26205,"16"-3"-26491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2673,'-11'4'29099,"11"0"-28740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3:5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14 5491,'0'0'6509,"-18"-2"-6098,-133-9 2228,112 11-2479,0 3 1,-1 1 0,-61 14 0,78-13-211,14-3 57,-1 0 0,0 1-1,1 0 1,-1 0 0,1 1-1,-16 9 1,18-9-12,0 1 0,0 1 0,1-1 0,0 1 0,0 0 1,0 1-1,1-1 0,0 1 0,0 0 0,1 0 0,0 1 0,0-1 1,1 1-1,-1 0 0,2 0 0,-1 0 0,1 0 0,1 1 0,-1-1 0,1 1 1,1-1-1,0 12 0,-1 22 63,2 0 0,2 0 0,13 63 0,0-27 341,9 111 1,-11 79 349,-14-261-747,20 245 76,-2-54 105,-3 618 950,-15-658-972,2 69 225,-5 252 818,-15-315-842,-1-5-73,12 317 730,4-301-61,11-175-888,8 0-2,71-1 199,0 3 0,0 5 0,95 18 0,-154-20-510,2-2-1,-1 0 1,37-3-1,-41 0-345,-24 0 481,1 0 1,-1 0-1,0 0 1,0 0 0,0 0-1,0 0 1,1-1-1,-1 1 1,0 0 0,0-1-1,0 1 1,0 0-1,0-1 1,0 1-1,0-1 1,0 0 0,0 1-1,0-1 1,0 0-1,0 0 1,0 0 0,-1 1-1,2-3 1,-1 2-141,-1 0 0,0 0 0,0 0 1,1 0-1,-1 0 0,0 0 0,0 0 0,0 0 1,0 0-1,0 0 0,-1-1 0,1 1 0,0 0 1,0 0-1,-1 0 0,1 0 0,0 0 1,-1-1-1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16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 1 2001,'0'0'9410,"-11"2"-8239,-14 2-707,-133 28 3007,118-24-3044,33-7-320,-1 0 0,1 1 0,-1 0 0,1 0 0,0 0-1,-1 1 1,1 0 0,1 0 0,-1 1 0,0 0 0,-6 5 0,-11 11-34,20-18-52,1 0 0,-1 1 0,1-1 0,0 1-1,0 0 1,0 0 0,0 0 0,0 1 0,1-1 0,0 1-1,-1-1 1,1 1 0,1 0 0,-1 0 0,0 0 0,1 0-1,-2 6 1,0 16-57,0 0-1,2 0 0,3 46 1,0-9-103,7-10 544,-1-18-279,-2 6 10,2 72 0,5 41 75,-9 268 202,14-227-5,-16-152-237,12 72-1,0-19 76,-12 81 338,-3-93-271,-1-77-307,0 1 0,0-1 0,0 0 0,-1 1 0,0-1 0,-1-1 0,0 1 0,0 0 0,0-1 0,0 0 0,-10 9 0,-8 16 31,-6 18 1,21-34-23,-1-1 0,0 0-1,-1 0 1,-19 21 0,21-27 6,1 0-1,0 1 1,0 0-1,1 0 1,0 0-1,-5 13 1,6-12 1,-1 0 1,0 0-1,-1 0 1,-8 11-1,14-20-22,-5 5 26,0 0 1,0 0-1,0-1 0,0 1 0,-1-1 0,0-1 1,0 1-1,0-1 0,-1 0 0,-8 5 0,1-6-22,-2 1-44,-1-1-1,0 0 1,-24 0 0,40-3 59,1 0-150,0-1 106,0 1 0,-1 0 0,1 0 0,0 0 0,0-1 0,0 1 0,0 0-1,0 0 1,0-1 0,0 1 0,0 0 0,0 0 0,0-1 0,0 1 0,0 0 0,0 0-1,0-1 1,0 1 0,0 0 0,0 0 0,0-1 0,0 1 0,0 0 0,0 0 0,1 0-1,-1-1 1,0 1 0,0 0 0,0 0 0,0 0 0,1-1 0,30 0 45,45 3 24,-70-1-40,-1 0 0,1 1 0,-1-1 0,0 1 0,0 0 0,0 0 0,0 0 0,0 1 0,0 0 0,0 0 0,6 6 0,-6-5 0,0 0 0,0 0 0,0 0 0,1-1 0,0 0 1,-1 0-1,1 0 0,0-1 0,0 0 0,10 2 0,2 10 12,-17-13-12,0 0 0,0 0 0,0 0 0,0 0-1,1 0 1,-1 0 0,0 0 0,0 0 0,1 0-1,-1 0 1,1-1 0,-1 1 0,3 0 0,0 1 11,-1 1 1,0-1-1,0 1 1,0 0-1,0 0 1,0 0 0,-1 0-1,1 0 1,2 5-1,4 3 16,-3-3-12,-1 0-1,0 0 1,0 0-1,0 1 0,-1 0 1,0 0-1,-1 0 1,0 0-1,0 0 0,-1 1 1,2 18-1,-2 11 84,-3 67 0,-1-39 12,-11 115 289,8 258 611,5-406-977,-2-1 1,-8 45-1,7-55-25,1 0 0,1 0 0,4 36 0,-1 0 4,-2 181 384,1-230-387,0 0-1,1 0 1,0 0 0,1-1-1,0 1 1,1-1 0,-1 0-1,2 0 1,-1 0 0,7 9-1,12 24 20,-20-36-14,0-1 1,0 0-1,1 0 0,0 0 1,0-1-1,9 9 0,-9-10-14,0 1 0,-1 0 0,1-1 0,-1 1-1,0 1 1,0-1 0,0 0 0,3 7 0,1 1 15,1-1 1,0 0-1,1 0 1,0 0-1,15 11 1,19 31 172,-38-42-175,-5-11-16,0 1-1,0-1 0,0 1 0,0-1 0,1 1 0,-1-1 1,0 1-1,0-1 0,0 1 0,0-1 0,1 1 1,-1-1-1,0 0 0,0 1 0,1-1 0,-1 1 0,0-1 1,1 0-1,-1 1 0,1-1 0,-1 0 0,0 1 1,1-1-1,-1 0 0,1 1 0,-1-1 0,1 0 0,-1 0 1,1 0-1,-1 0 0,1 1 0,-1-1 0,1 0 1,-1 0-1,1 0 0,0 0 0,48 12-88,69-8 88,-117-4 32,33 0-13,-33 0 7,33 11 1076,-33-11-846,-1 7-145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3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 1 2001,'0'0'9410,"-11"2"-8239,-14 2-707,-133 28 3007,118-24-3044,33-7-320,-1 0 0,1 1 0,-1 0 0,1 0 0,0 0-1,-1 1 1,1 0 0,1 0 0,-1 1 0,0 0 0,-6 5 0,-11 11-34,20-18-52,1 0 0,-1 1 0,1-1 0,0 1-1,0 0 1,0 0 0,0 0 0,0 1 0,1-1 0,0 1-1,-1-1 1,1 1 0,1 0 0,-1 0 0,0 0 0,1 0-1,-2 6 1,0 16-57,0 0-1,2 0 0,3 46 1,0-9-103,7-10 544,-1-18-279,-2 6 10,2 72 0,5 41 75,-9 268 202,14-227-5,-16-152-237,12 72-1,0-19 76,-12 81 338,-3-93-271,-1-77-307,0 1 0,0-1 0,0 0 0,-1 1 0,0-1 0,-1-1 0,0 1 0,0 0 0,0-1 0,0 0 0,-10 9 0,-8 16 31,-6 18 1,21-34-23,-1-1 0,0 0-1,-1 0 1,-19 21 0,21-27 6,1 0-1,0 1 1,0 0-1,1 0 1,0 0-1,-5 13 1,6-12 1,-1 0 1,0 0-1,-1 0 1,-8 11-1,14-20-22,-5 5 26,0 0 1,0 0-1,0-1 0,0 1 0,-1-1 0,0-1 1,0 1-1,0-1 0,-1 0 0,-8 5 0,1-6-22,-2 1-44,-1-1-1,0 0 1,-24 0 0,40-3 59,1 0-150,0-1 106,0 1 0,-1 0 0,1 0 0,0 0 0,0-1 0,0 1 0,0 0-1,0 0 1,0-1 0,0 1 0,0 0 0,0 0 0,0-1 0,0 1 0,0 0 0,0 0-1,0-1 1,0 1 0,0 0 0,0 0 0,0-1 0,0 1 0,0 0 0,0 0 0,1 0-1,-1-1 1,0 1 0,0 0 0,0 0 0,0 0 0,1-1 0,30 0 45,45 3 24,-70-1-40,-1 0 0,1 1 0,-1-1 0,0 1 0,0 0 0,0 0 0,0 0 0,0 1 0,0 0 0,0 0 0,6 6 0,-6-5 0,0 0 0,0 0 0,0 0 0,1-1 0,0 0 1,-1 0-1,1 0 0,0-1 0,0 0 0,10 2 0,2 10 12,-17-13-12,0 0 0,0 0 0,0 0 0,0 0-1,1 0 1,-1 0 0,0 0 0,0 0 0,1 0-1,-1 0 1,1-1 0,-1 1 0,3 0 0,0 1 11,-1 1 1,0-1-1,0 1 1,0 0-1,0 0 1,0 0 0,-1 0-1,1 0 1,2 5-1,4 3 16,-3-3-12,-1 0-1,0 0 1,0 0-1,0 1 0,-1 0 1,0 0-1,-1 0 1,0 0-1,0 0 0,-1 1 1,2 18-1,-2 11 84,-3 67 0,-1-39 12,-11 115 289,8 258 611,5-406-977,-2-1 1,-8 45-1,7-55-25,1 0 0,1 0 0,4 36 0,-1 0 4,-2 181 384,1-230-387,0 0-1,1 0 1,0 0 0,1-1-1,0 1 1,1-1 0,-1 0-1,2 0 1,-1 0 0,7 9-1,12 24 20,-20-36-14,0-1 1,0 0-1,1 0 0,0 0 1,0-1-1,9 9 0,-9-10-14,0 1 0,-1 0 0,1-1 0,-1 1-1,0 1 1,0-1 0,0 0 0,3 7 0,1 1 15,1-1 1,0 0-1,1 0 1,0 0-1,15 11 1,19 31 172,-38-42-175,-5-11-16,0 1-1,0-1 0,0 1 0,0-1 0,1 1 0,-1-1 1,0 1-1,0-1 0,0 1 0,0-1 0,1 1 1,-1-1-1,0 0 0,0 1 0,1-1 0,-1 1 0,0-1 1,1 0-1,-1 1 0,1-1 0,-1 0 0,0 1 1,1-1-1,-1 0 0,1 1 0,-1-1 0,1 0 0,-1 0 1,1 0-1,-1 0 0,1 1 0,-1-1 0,1 0 1,-1 0-1,1 0 0,0 0 0,48 12-88,69-8 88,-117-4 32,33 0-13,-33 0 7,33 11 1076,-33-11-846,-1 7-145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41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0 2001,'0'0'9410,"-6"2"-8239,-9 0-707,-79 17 3007,71-14-3044,18-4-320,1-1 0,-1 1 0,1 0 0,0 0 0,-1 1-1,1-1 1,0 1 0,0 0 0,0 0 0,0 1 0,-4 2 0,-6 7-34,12-11-52,0 0 0,0 1 0,0-1 0,0 1-1,0 0 1,0 0 0,1 0 0,-1 0 0,1 0 0,-1 0-1,1 0 1,0 0 0,0 0 0,0 1 0,0-1 0,0 0-1,0 4 1,-2 10-57,2-1-1,0 1 0,2 26 1,0-5-103,5-6 544,-2-10-279,0 3 10,1 43 0,2 24 75,-4 159 202,7-135-5,-8-89-237,6 42-1,0-12 76,-6 49 338,-3-56-271,0-44-307,0-1 0,-1 0 0,1 1 0,-1-1 0,0 0 0,0 0 0,0 0 0,0 0 0,-1 0 0,1-1 0,-6 6 0,-6 9 31,-2 12 1,12-22-23,-1 1 0,0-1-1,0 0 1,-12 13 0,13-17 6,1 1-1,-1 0 1,1 1-1,-1-1 1,2 1-1,-4 6 1,4-5 1,-1-1 1,0-1-1,-1 1 1,-4 7-1,8-13-22,-3 4 26,0-1 1,0 1-1,0-1 0,0 0 0,-1 0 0,1 0 1,-1 0-1,1-1 0,-1 1 0,-5 1 0,1-2-22,-2 1-44,0-1-1,0-1 1,-14 1 0,23-2 59,1 0-150,0 0 106,0 0 0,0-1 0,0 1 0,0 0 0,0 0 0,0 0 0,0 0-1,0 0 1,0 0 0,-1-1 0,1 1 0,0 0 0,0 0 0,0 0 0,0 0 0,1 0-1,-1-1 1,0 1 0,0 0 0,0 0 0,0 0 0,0 0 0,0 0 0,0-1 0,0 1-1,0 0 1,0 0 0,0 0 0,0 0 0,0 0 0,1-1 0,17 1 45,27 1 24,-42 0-40,1-1 0,-1 1 0,0 0 0,0 0 0,0 0 0,0 0 0,0 1 0,0-1 0,0 1 0,0 0 0,3 3 0,-3-2 0,0-1 0,0 0 0,0 0 0,1 0 0,-1 0 1,0 0-1,1 0 0,-1-1 0,1 0 0,5 2 0,2 5 12,-11-8-12,1 1 0,0 0 0,-1-1 0,1 1-1,0 0 1,-1-1 0,1 1 0,0-1 0,0 1-1,0-1 1,-1 0 0,1 1 0,2 0 0,-1 0 11,0 0 1,0 1-1,-1-1 1,1 1-1,0 0 1,0 0 0,-1-1-1,0 1 1,2 3-1,3 2 16,-3-3-12,0 1-1,1 0 1,-2 0-1,1 0 0,0 0 1,-1 0-1,0 1 1,0-1-1,-1 1 0,0-1 1,2 12-1,-2 6 84,-2 40 0,0-24 12,-7 69 289,6 152 611,2-240-977,-2 0 1,-4 25-1,5-31-25,0 0 0,0-1 0,3 22 0,-1 0 4,-1 107 384,1-136-387,-1 0-1,1-1 1,1 1 0,-1 0-1,1-1 1,0 1 0,0-1-1,1 1 1,0-1 0,3 5-1,7 16 20,-11-23-14,0 0 1,0 0-1,0 0 0,0 0 1,1-1-1,5 6 0,-6-6-14,0 0 0,0 0 0,0 0 0,0 1-1,0-1 1,0 1 0,0-1 0,1 5 0,1 0 15,1-1 1,0 1-1,0-1 1,0 1-1,9 6 1,12 18 172,-23-25-175,-3-5-16,0-1-1,0 0 0,0 1 0,0-1 0,0 0 0,0 1 1,0-1-1,1 0 0,-1 0 0,0 1 0,0-1 1,0 0-1,0 0 0,0 1 0,1-1 0,-1 0 0,0 0 1,0 1-1,0-1 0,1 0 0,-1 0 0,0 0 1,0 1-1,1-1 0,-1 0 0,0 0 0,1 0 0,-1 0 1,0 0-1,0 0 0,1 0 0,-1 0 0,0 1 1,1-1-1,-1 0 0,1 0 0,28 7-88,40-5 88,-68-2 32,19 0-13,-20 0 7,21 7 1076,-21-7-846,0 4-145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55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0 2001,'0'0'9410,"-7"2"-8239,-8 0-707,-78 17 3007,69-14-3044,20-4-320,-1-1 0,1 1 0,0 0 0,-1 0 0,1 1-1,0-1 1,0 1 0,0 0 0,0 0 0,0 1 0,-4 2 0,-6 7-34,11-11-52,1 0 0,0 1 0,0-1 0,0 1-1,1 0 1,-1 0 0,0 0 0,1 0 0,-1 0 0,1 0-1,0 0 1,-1 0 0,1 0 0,0 1 0,0-1 0,1 0-1,-2 4 1,0 10-57,1-1-1,0 1 0,2 26 1,0-5-103,4-6 544,0-10-279,-1 3 10,0 43 0,4 24 75,-5 159 202,7-135-5,-9-89-237,8 42-1,-1-12 76,-7 49 338,-2-56-271,0-44-307,0-1 0,0 0 0,-1 1 0,1-1 0,-1 0 0,0 0 0,0 0 0,-1 0 0,1 0 0,-1-1 0,-5 6 0,-5 9 31,-3 12 1,12-22-23,-1 1 0,0-1-1,-1 0 1,-10 13 0,12-17 6,0 1-1,1 0 1,-1 1-1,1-1 1,0 1-1,-2 6 1,2-5 1,0-1 1,0-1-1,0 1 1,-6 7-1,9-13-22,-2 4 26,-1-1 1,0 1-1,0-1 0,-1 0 0,1 0 0,0 0 1,-1 0-1,0-1 0,0 1 0,-5 1 0,1-2-22,-1 1-44,-1-1-1,0-1 1,-15 1 0,25-2 59,0 0-150,0 0 106,0 0 0,-1-1 0,1 1 0,0 0 0,0 0 0,0 0 0,0 0-1,0 0 1,0 0 0,0-1 0,0 1 0,0 0 0,0 0 0,0 0 0,0 0 0,0 0-1,0-1 1,0 1 0,0 0 0,0 0 0,0 0 0,0 0 0,0 0 0,0-1 0,1 1-1,-1 0 1,0 0 0,0 0 0,0 0 0,0 0 0,0-1 0,19 1 45,26 1 24,-42 0-40,0-1 0,0 1 0,1 0 0,-1 0 0,0 0 0,0 0 0,0 1 0,0-1 0,-1 1 0,1 0 0,4 3 0,-4-2 0,0-1 0,0 0 0,0 0 0,0 0 0,0 0 1,1 0-1,-1 0 0,1-1 0,0 0 0,5 2 0,1 5 12,-9-8-12,0 1 0,-1 0 0,1-1 0,0 1-1,-1 0 1,1-1 0,0 1 0,0-1 0,-1 1-1,1-1 1,0 0 0,0 1 0,1 0 0,0 0 11,0 0 1,0 1-1,0-1 1,0 1-1,0 0 1,-1 0 0,1-1-1,-1 1 1,2 3-1,2 2 16,-1-3-12,-1 1-1,0 0 1,0 0-1,0 0 0,-1 0 1,0 0-1,0 1 1,0-1-1,0 1 0,-1-1 1,1 12-1,0 6 84,-3 40 0,0-24 12,-7 69 289,5 152 611,3-240-977,-1 0 1,-5 25-1,4-31-25,1 0 0,1-1 0,1 22 0,1 0 4,-2 107 384,0-136-387,1 0-1,0-1 1,0 1 0,1 0-1,0-1 1,0 1 0,0-1-1,1 1 1,-1-1 0,5 5-1,6 16 20,-11-23-14,0 0 1,0 0-1,0 0 0,0 0 1,0-1-1,6 6 0,-6-6-14,1 0 0,-1 0 0,0 0 0,0 1-1,0-1 1,0 1 0,-1-1 0,2 5 0,2 0 15,-1-1 1,1 1-1,1-1 1,-1 1-1,9 6 1,12 18 172,-23-25-175,-3-5-16,0-1-1,0 0 0,0 1 0,0-1 0,0 0 0,0 1 1,0-1-1,0 0 0,0 0 0,0 1 0,1-1 1,-1 0-1,0 0 0,0 1 0,0-1 0,0 0 0,1 0 1,-1 1-1,0-1 0,0 0 0,1 0 0,-1 0 1,0 1-1,0-1 0,1 0 0,-1 0 0,0 0 0,0 0 1,1 0-1,-1 0 0,0 0 0,1 0 0,-1 1 1,0-1-1,1 0 0,-1 0 0,29 7-88,41-5 88,-70-2 32,21 0-13,-21 0 7,20 7 1076,-19-7-846,-1 4-145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5891,'0'11'23626,"0"-7"-23604,0 1-46,0-4-307,29-1-9260,-10 0 3788,0 0-2352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3762,'0'0'15359,"3"3"-14244,16 8 3207,-7-11-3298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4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13366,'0'0'11931,"6"0"-10216,28 3 1994,-33-3-3619,-1 1 1,1-1 0,-1 0-1,1 0 1,-1 1 0,0-1-1,1 0 1,-1 1 0,0-1-1,1 0 1,-1 1 0,0-1-1,1 1 1,-1-1 0,0 1-1,0-1 1,1 0 0,-1 1 0,0-1-1,0 1 1,0-1 0,0 1-1,1 0 1,-1 0-204,0-1 0,0 1 0,0 0 1,0-1-1,1 1 0,-1 0 0,0-1 0,1 1 1,-1 0-1,0-1 0,1 1 0,-1-1 0,1 1 1,-1-1-1,1 1 0,-1-1 0,1 1 0,-1-1 0,1 1 1,-1-1-1,1 0 0,0 1 0,-1-1 0,1 0 1,0 0-1,0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5:54.0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0 624,'0'0'16000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21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14 5491,'0'0'6509,"-18"-2"-6098,-133-9 2228,112 11-2479,0 3 1,-1 1 0,-61 14 0,78-13-211,14-3 57,-1 0 0,0 1-1,1 0 1,-1 0 0,1 1-1,-16 9 1,18-9-12,0 1 0,0 1 0,1-1 0,0 1 0,0 0 1,0 1-1,1-1 0,0 1 0,0 0 0,1 0 0,0 1 0,0-1 1,1 1-1,-1 0 0,2 0 0,-1 0 0,1 0 0,1 1 0,-1-1 0,1 1 1,1-1-1,0 12 0,-1 22 63,2 0 0,2 0 0,13 63 0,0-27 341,9 111 1,-11 79 349,-14-261-747,20 245 76,-2-54 105,-3 618 950,-15-658-972,2 69 225,-5 252 818,-15-315-842,-1-5-73,12 317 730,4-301-61,11-175-888,8 0-2,71-1 199,0 3 0,0 5 0,95 18 0,-154-20-510,2-2-1,-1 0 1,37-3-1,-41 0-345,-24 0 481,1 0 1,-1 0-1,0 0 1,0 0 0,0 0-1,0 0 1,1-1-1,-1 1 1,0 0 0,0-1-1,0 1 1,0 0-1,0-1 1,0 1-1,0-1 1,0 0 0,0 1-1,0-1 1,0 0-1,0 0 1,0 0 0,-1 1-1,2-3 1,-1 2-141,-1 0 0,0 0 0,0 0 1,1 0-1,-1 0 0,0 0 0,0 0 0,0 0 1,0 0-1,0 0 0,-1-1 0,1 1 0,0 0 1,0 0-1,-1 0 0,1 0 0,0 0 1,-1-1-1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2.0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0 20201,'-10'7'12566,"14"-8"-12379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3.6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3970,'14'1'28746,"-14"4"-28695,0-1-51,-5 29-3547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5.0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12758,'10'0'17893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6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4498,'21'-1'24190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12.3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64 1 3730,'-14'1'25227,"10"1"-25475,-13 23 4223,17-24-3900,-3 1-67,2-2-8,1 0 0,0 0 0,0 0 0,0 0 0,-1 0 0,1 0 0,0 0 0,0 0 0,0 0 0,0 0 0,-1 1 0,1-1 0,0 0 0,0 0 0,0 0 0,0 0 0,0 0 0,-1 1 0,1-1 0,0 0 0,0 0 0,0 0 0,0 0 0,0 1 0,0-1 0,0 0 0,0 0 0,0 0 0,0 1 0,0-1 0,0 0 0,0 0 0,0 0 0,0 1 0,0-1 0,0 0 0,0 0 0,0 0 0,0 1 0,0-1 0,0 0 0,0 0 0,0 1 0,0-1 0,1 1 0,-1 0 0,0-1 0,0 1 0,0 0 0,0-1 0,0 1 0,0 0 0,0-1 0,0 1 0,0 0 0,-1-1 0,1 1 0,0-1 0,0 1 0,-1 0 0,1-1 0,0 1 0,-1-1 0,1 1 0,0 0 0,-1-1 0,1 1 0,-1-1 0,1 1 0,-1-1 0,1 0 0,-1 1 0,1-1 0,-1 1 0,-2-1 0,-1 0 0,1 0 0,-1-22-13,4 17-391,-1-14-3027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02.2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 15 10341,'-4'0'18737,"-16"0"-15552,17 0-2766,-1 0-334,1-3-85,-6-9-3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35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1 142 2257,'0'0'8305,"9"0"-7163,106 3 875,192-1-961,-156-4-645,136 2-1118,-310-13 758,3 6 15,7 3 114,0-1-1,0-1 1,-19-10-1,10 4 263,18 11-352,1-1 0,-1 0 1,1 0-1,0 0 1,-1 0-1,1 0 0,0-1 1,0 1-1,1-1 1,-1 0-1,-3-4 0,-31-22-7,24 22 48,12 7-128,1 0 1,-1 0-1,0-1 1,1 1-1,-1 0 0,1 0 1,-1 0-1,1-1 0,-1 1 1,0 0-1,1-1 1,-1 1-1,1 0 0,-1-1 1,1 1-1,0-1 1,-1 1-1,1-1 0,-1 1 1,1-1-1,-1 0 1,-3-6 417,2 16 50,0 14-235,3-10-179,1 0 0,0-1 0,6 20-1,1 9 45,0 23-309,-5 49-515,-2-111 485,4-6-284,2-6-239,15-16 761,21-31 104,-43 53-92,1 1 0,0 0 0,0 1 0,0-1 0,0 0-1,0 1 1,0-1 0,1 1 0,-1-1 0,1 1-1,0 0 1,0 0 0,5-3 0,-6 5-2,-1 0 0,1-1 0,-1 1 1,0-1-1,1 1 0,-1-1 0,0 0 0,1 1 0,-1-1 1,0 0-1,0 0 0,0 0 0,0 0 0,2-2 0,-2 2-4,0 0 0,0 0 0,0 0 0,0 0-1,1 0 1,-1 0 0,0 0 0,0 0 0,1 1-1,-1-1 1,1 0 0,-1 1 0,0-1 0,1 1-1,1-1 1,-3 1 24,2-1 23,-1-1 0,1 0 0,-1 1 0,1-1 0,0 1 0,0 0 0,0 0 0,4-2 0,-23 18-360,7-9-130,-3 3-1980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0.3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2561,'5'20'30206,"-4"-20"-30248,-1 0 0,0 0 0,1 0-1,-1 1 1,1-1 0,-1 0 0,1 0 0,-1 0 0,0 0 0,1 0-1,-1 1 1,0-1 0,1 0 0,-1 0 0,0 1 0,1-1-1,-1 0 1,0 1 0,1-1 0,-1 0 0,0 1 0,0-1 0,1 0-1,-1 1 1,0-1 0,0 0 0,0 1 0,0-1 0,1 1 0,-1-1-1,0 0 1,0 1 0,0-1 0,0 1 0,0-1 0,0 1-1,0-1 1,0 0 0,0 1 0,0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5.6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1425,'-6'2'9556,"6"2"-9587,-1 32-271,2 0 0,2-1 1,7 37-1,-4-12-577,-3-12 107,1-8 697,-2-1 1,-4 56-1,0-17 256,1 165 1724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8:09:37.2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212 74 768,'-10'13'22613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9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1 800,'0'0'5803,"-14"33"-2396,8-25-3348,1 0 0,1 0-1,0 0 1,0 0 0,-3 11 0,-14 26 127,-46 55 67,57-77-122,10-20-74,-1 0 0,0 0 0,0 0 0,0-1 0,0 1 0,0-1 0,0 1 1,-1-1-1,1 1 0,-1-1 0,0 0 0,1 1 0,-1-1 0,-4 3 0,1 0 79,15-2-443,13-2 22,65-13 736,183 5 880,-221-1-1526,-15 1 113,-15 1 10,-20 6 27,0-1 1,1 1-1,-1 0 1,1-1-1,-1 1 1,1 0-1,-1-1 1,0 1-1,1-1 1,-1 1-1,1 0 1,-1-1-1,0 1 0,0-1 1,1 1-1,-1-1 1,0 1-1,0-1 1,0 1-1,0-1 1,1 1-1,-1-1 1,0 0-1,0 1 1,0-1-1,0 1 0,0-1 1,0 1-1,0-1 1,-1 1-1,1-1 1,0 1-1,0-1 1,0 1-1,0-1 1,-1 1-1,1-1 1,0 0-1,-4-2-12,1-1 1,-1 1-1,0 0 0,0 0 0,0 1 1,0-1-1,0 1 0,-1 0 0,-6-3 1,-2-1 135,-74-38 345,80 42-254,2 0-120,0 0 0,0 0 0,0-1 0,1 1 0,-1-1 0,1 0 0,-1 0 0,1-1-1,0 1 1,0-1 0,0 0 0,-6-8 0,9 10-64,-1 0 0,0 0-1,1 0 1,-1 1 0,0-1 0,0 0-1,0 1 1,0 0 0,0-1 0,0 1 0,-1 0-1,1 0 1,0 0 0,0 1 0,-1-1-1,1 0 1,-1 1 0,1 0 0,-1-1-1,-3 1 1,5 0-57,1 0 80,0 0 0,-1 0-1,1 0 1,0-1 0,0 1 0,-1 0 0,1 0-1,0 0 1,0 0 0,-1 0 0,1 0 0,0 0-1,0 0 1,-1 0 0,1 0 0,0 0 0,-1 0-1,1 0 1,0 0 0,0 0 0,-1 0 0,1 1-1,0-1 1,0 0 0,-1 0 0,1 0 0,0 0-1,0 0 1,0 1 0,-1-1 0,1 0 0,0 0-1,0 0 1,0 1 0,-1-1 0,1 0 0,0 0-1,0 0 1,0 1 0,0-1 0,0 0 0,0 0-1,0 1 1,-1-1 0,-8 11-251,-8 9 303,11-13-185,1 0 0,-1-1-1,0 0 1,0 0 0,-1 0 0,-10 7 0,-15-1-1157,32-12 1282,-1 0-1,1 1 1,-1-1-1,1 0 1,-1 1-1,1-1 1,0 1-1,-1-1 1,1 1-1,0-1 1,0 1-1,-1-1 1,1 1-1,0 0 1,0-1 0,0 1-1,0-1 1,-1 1-1,1 0 1,0-1-1,0 1 1,0-1-1,0 1 1,0-1-1,1 1 1,-1 0-1,0-1 1,0 1-1,0-1 1,0 1 0,1-1-1,-1 1 1,0 0-1,0-1 1,1 1-1,-1-1 1,1 0-1,-1 1 1,0-1-1,1 1 1,-1-1-1,1 1 1,-1-1-1,1 0 1,-1 1 0,1-1-1,-1 0 1,1 0-1,-1 1 1,1-1-1,-1 0 1,1 0-1,0 0 1,0 0-1,83-6 473,-65 4 100,15 1 513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54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27:5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2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 7443,'0'0'13543,"0"10"-12423,-7 17-239,-8 10-433,-11 16-272,-12 8-176,-3-7-1105,4-4-2144,11-20-7140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3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4018,'-17'7'28439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4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1 192,'-18'3'26205,"16"-3"-26491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2673,'-11'4'29099,"11"0"-28740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3:5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14 5491,'0'0'6509,"-18"-2"-6098,-133-9 2228,112 11-2479,0 3 1,-1 1 0,-61 14 0,78-13-211,14-3 57,-1 0 0,0 1-1,1 0 1,-1 0 0,1 1-1,-16 9 1,18-9-12,0 1 0,0 1 0,1-1 0,0 1 0,0 0 1,0 1-1,1-1 0,0 1 0,0 0 0,1 0 0,0 1 0,0-1 1,1 1-1,-1 0 0,2 0 0,-1 0 0,1 0 0,1 1 0,-1-1 0,1 1 1,1-1-1,0 12 0,-1 22 63,2 0 0,2 0 0,13 63 0,0-27 341,9 111 1,-11 79 349,-14-261-747,20 245 76,-2-54 105,-3 618 950,-15-658-972,2 69 225,-5 252 818,-15-315-842,-1-5-73,12 317 730,4-301-61,11-175-888,8 0-2,71-1 199,0 3 0,0 5 0,95 18 0,-154-20-510,2-2-1,-1 0 1,37-3-1,-41 0-345,-24 0 481,1 0 1,-1 0-1,0 0 1,0 0 0,0 0-1,0 0 1,1-1-1,-1 1 1,0 0 0,0-1-1,0 1 1,0 0-1,0-1 1,0 1-1,0-1 1,0 0 0,0 1-1,0-1 1,0 0-1,0 0 1,0 0 0,-1 1-1,2-3 1,-1 2-141,-1 0 0,0 0 0,0 0 1,1 0-1,-1 0 0,0 0 0,0 0 0,0 0 1,0 0-1,0 0 0,-1-1 0,1 1 0,0 0 1,0 0-1,-1 0 0,1 0 0,0 0 1,-1-1-1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16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 1 2001,'0'0'9410,"-11"2"-8239,-14 2-707,-133 28 3007,118-24-3044,33-7-320,-1 0 0,1 1 0,-1 0 0,1 0 0,0 0-1,-1 1 1,1 0 0,1 0 0,-1 1 0,0 0 0,-6 5 0,-11 11-34,20-18-52,1 0 0,-1 1 0,1-1 0,0 1-1,0 0 1,0 0 0,0 0 0,0 1 0,1-1 0,0 1-1,-1-1 1,1 1 0,1 0 0,-1 0 0,0 0 0,1 0-1,-2 6 1,0 16-57,0 0-1,2 0 0,3 46 1,0-9-103,7-10 544,-1-18-279,-2 6 10,2 72 0,5 41 75,-9 268 202,14-227-5,-16-152-237,12 72-1,0-19 76,-12 81 338,-3-93-271,-1-77-307,0 1 0,0-1 0,0 0 0,-1 1 0,0-1 0,-1-1 0,0 1 0,0 0 0,0-1 0,0 0 0,-10 9 0,-8 16 31,-6 18 1,21-34-23,-1-1 0,0 0-1,-1 0 1,-19 21 0,21-27 6,1 0-1,0 1 1,0 0-1,1 0 1,0 0-1,-5 13 1,6-12 1,-1 0 1,0 0-1,-1 0 1,-8 11-1,14-20-22,-5 5 26,0 0 1,0 0-1,0-1 0,0 1 0,-1-1 0,0-1 1,0 1-1,0-1 0,-1 0 0,-8 5 0,1-6-22,-2 1-44,-1-1-1,0 0 1,-24 0 0,40-3 59,1 0-150,0-1 106,0 1 0,-1 0 0,1 0 0,0 0 0,0-1 0,0 1 0,0 0-1,0 0 1,0-1 0,0 1 0,0 0 0,0 0 0,0-1 0,0 1 0,0 0 0,0 0-1,0-1 1,0 1 0,0 0 0,0 0 0,0-1 0,0 1 0,0 0 0,0 0 0,1 0-1,-1-1 1,0 1 0,0 0 0,0 0 0,0 0 0,1-1 0,30 0 45,45 3 24,-70-1-40,-1 0 0,1 1 0,-1-1 0,0 1 0,0 0 0,0 0 0,0 0 0,0 1 0,0 0 0,0 0 0,6 6 0,-6-5 0,0 0 0,0 0 0,0 0 0,1-1 0,0 0 1,-1 0-1,1 0 0,0-1 0,0 0 0,10 2 0,2 10 12,-17-13-12,0 0 0,0 0 0,0 0 0,0 0-1,1 0 1,-1 0 0,0 0 0,0 0 0,1 0-1,-1 0 1,1-1 0,-1 1 0,3 0 0,0 1 11,-1 1 1,0-1-1,0 1 1,0 0-1,0 0 1,0 0 0,-1 0-1,1 0 1,2 5-1,4 3 16,-3-3-12,-1 0-1,0 0 1,0 0-1,0 1 0,-1 0 1,0 0-1,-1 0 1,0 0-1,0 0 0,-1 1 1,2 18-1,-2 11 84,-3 67 0,-1-39 12,-11 115 289,8 258 611,5-406-977,-2-1 1,-8 45-1,7-55-25,1 0 0,1 0 0,4 36 0,-1 0 4,-2 181 384,1-230-387,0 0-1,1 0 1,0 0 0,1-1-1,0 1 1,1-1 0,-1 0-1,2 0 1,-1 0 0,7 9-1,12 24 20,-20-36-14,0-1 1,0 0-1,1 0 0,0 0 1,0-1-1,9 9 0,-9-10-14,0 1 0,-1 0 0,1-1 0,-1 1-1,0 1 1,0-1 0,0 0 0,3 7 0,1 1 15,1-1 1,0 0-1,1 0 1,0 0-1,15 11 1,19 31 172,-38-42-175,-5-11-16,0 1-1,0-1 0,0 1 0,0-1 0,1 1 0,-1-1 1,0 1-1,0-1 0,0 1 0,0-1 0,1 1 1,-1-1-1,0 0 0,0 1 0,1-1 0,-1 1 0,0-1 1,1 0-1,-1 1 0,1-1 0,-1 0 0,0 1 1,1-1-1,-1 0 0,1 1 0,-1-1 0,1 0 0,-1 0 1,1 0-1,-1 0 0,1 1 0,-1-1 0,1 0 1,-1 0-1,1 0 0,0 0 0,48 12-88,69-8 88,-117-4 32,33 0-13,-33 0 7,33 11 1076,-33-11-846,-1 7-145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3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 1 2001,'0'0'9410,"-11"2"-8239,-14 2-707,-133 28 3007,118-24-3044,33-7-320,-1 0 0,1 1 0,-1 0 0,1 0 0,0 0-1,-1 1 1,1 0 0,1 0 0,-1 1 0,0 0 0,-6 5 0,-11 11-34,20-18-52,1 0 0,-1 1 0,1-1 0,0 1-1,0 0 1,0 0 0,0 0 0,0 1 0,1-1 0,0 1-1,-1-1 1,1 1 0,1 0 0,-1 0 0,0 0 0,1 0-1,-2 6 1,0 16-57,0 0-1,2 0 0,3 46 1,0-9-103,7-10 544,-1-18-279,-2 6 10,2 72 0,5 41 75,-9 268 202,14-227-5,-16-152-237,12 72-1,0-19 76,-12 81 338,-3-93-271,-1-77-307,0 1 0,0-1 0,0 0 0,-1 1 0,0-1 0,-1-1 0,0 1 0,0 0 0,0-1 0,0 0 0,-10 9 0,-8 16 31,-6 18 1,21-34-23,-1-1 0,0 0-1,-1 0 1,-19 21 0,21-27 6,1 0-1,0 1 1,0 0-1,1 0 1,0 0-1,-5 13 1,6-12 1,-1 0 1,0 0-1,-1 0 1,-8 11-1,14-20-22,-5 5 26,0 0 1,0 0-1,0-1 0,0 1 0,-1-1 0,0-1 1,0 1-1,0-1 0,-1 0 0,-8 5 0,1-6-22,-2 1-44,-1-1-1,0 0 1,-24 0 0,40-3 59,1 0-150,0-1 106,0 1 0,-1 0 0,1 0 0,0 0 0,0-1 0,0 1 0,0 0-1,0 0 1,0-1 0,0 1 0,0 0 0,0 0 0,0-1 0,0 1 0,0 0 0,0 0-1,0-1 1,0 1 0,0 0 0,0 0 0,0-1 0,0 1 0,0 0 0,0 0 0,1 0-1,-1-1 1,0 1 0,0 0 0,0 0 0,0 0 0,1-1 0,30 0 45,45 3 24,-70-1-40,-1 0 0,1 1 0,-1-1 0,0 1 0,0 0 0,0 0 0,0 0 0,0 1 0,0 0 0,0 0 0,6 6 0,-6-5 0,0 0 0,0 0 0,0 0 0,1-1 0,0 0 1,-1 0-1,1 0 0,0-1 0,0 0 0,10 2 0,2 10 12,-17-13-12,0 0 0,0 0 0,0 0 0,0 0-1,1 0 1,-1 0 0,0 0 0,0 0 0,1 0-1,-1 0 1,1-1 0,-1 1 0,3 0 0,0 1 11,-1 1 1,0-1-1,0 1 1,0 0-1,0 0 1,0 0 0,-1 0-1,1 0 1,2 5-1,4 3 16,-3-3-12,-1 0-1,0 0 1,0 0-1,0 1 0,-1 0 1,0 0-1,-1 0 1,0 0-1,0 0 0,-1 1 1,2 18-1,-2 11 84,-3 67 0,-1-39 12,-11 115 289,8 258 611,5-406-977,-2-1 1,-8 45-1,7-55-25,1 0 0,1 0 0,4 36 0,-1 0 4,-2 181 384,1-230-387,0 0-1,1 0 1,0 0 0,1-1-1,0 1 1,1-1 0,-1 0-1,2 0 1,-1 0 0,7 9-1,12 24 20,-20-36-14,0-1 1,0 0-1,1 0 0,0 0 1,0-1-1,9 9 0,-9-10-14,0 1 0,-1 0 0,1-1 0,-1 1-1,0 1 1,0-1 0,0 0 0,3 7 0,1 1 15,1-1 1,0 0-1,1 0 1,0 0-1,15 11 1,19 31 172,-38-42-175,-5-11-16,0 1-1,0-1 0,0 1 0,0-1 0,1 1 0,-1-1 1,0 1-1,0-1 0,0 1 0,0-1 0,1 1 1,-1-1-1,0 0 0,0 1 0,1-1 0,-1 1 0,0-1 1,1 0-1,-1 1 0,1-1 0,-1 0 0,0 1 1,1-1-1,-1 0 0,1 1 0,-1-1 0,1 0 0,-1 0 1,1 0-1,-1 0 0,1 1 0,-1-1 0,1 0 1,-1 0-1,1 0 0,0 0 0,48 12-88,69-8 88,-117-4 32,33 0-13,-33 0 7,33 11 1076,-33-11-846,-1 7-145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27.8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1 12374,'0'0'9188,"-7"33"-9140,7-27-48,0-3-48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41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0 2001,'0'0'9410,"-6"2"-8239,-9 0-707,-79 17 3007,71-14-3044,18-4-320,1-1 0,-1 1 0,1 0 0,0 0 0,-1 1-1,1-1 1,0 1 0,0 0 0,0 0 0,0 1 0,-4 2 0,-6 7-34,12-11-52,0 0 0,0 1 0,0-1 0,0 1-1,0 0 1,0 0 0,1 0 0,-1 0 0,1 0 0,-1 0-1,1 0 1,0 0 0,0 0 0,0 1 0,0-1 0,0 0-1,0 4 1,-2 10-57,2-1-1,0 1 0,2 26 1,0-5-103,5-6 544,-2-10-279,0 3 10,1 43 0,2 24 75,-4 159 202,7-135-5,-8-89-237,6 42-1,0-12 76,-6 49 338,-3-56-271,0-44-307,0-1 0,-1 0 0,1 1 0,-1-1 0,0 0 0,0 0 0,0 0 0,0 0 0,-1 0 0,1-1 0,-6 6 0,-6 9 31,-2 12 1,12-22-23,-1 1 0,0-1-1,0 0 1,-12 13 0,13-17 6,1 1-1,-1 0 1,1 1-1,-1-1 1,2 1-1,-4 6 1,4-5 1,-1-1 1,0-1-1,-1 1 1,-4 7-1,8-13-22,-3 4 26,0-1 1,0 1-1,0-1 0,0 0 0,-1 0 0,1 0 1,-1 0-1,1-1 0,-1 1 0,-5 1 0,1-2-22,-2 1-44,0-1-1,0-1 1,-14 1 0,23-2 59,1 0-150,0 0 106,0 0 0,0-1 0,0 1 0,0 0 0,0 0 0,0 0 0,0 0-1,0 0 1,0 0 0,-1-1 0,1 1 0,0 0 0,0 0 0,0 0 0,0 0 0,1 0-1,-1-1 1,0 1 0,0 0 0,0 0 0,0 0 0,0 0 0,0 0 0,0-1 0,0 1-1,0 0 1,0 0 0,0 0 0,0 0 0,0 0 0,1-1 0,17 1 45,27 1 24,-42 0-40,1-1 0,-1 1 0,0 0 0,0 0 0,0 0 0,0 0 0,0 1 0,0-1 0,0 1 0,0 0 0,3 3 0,-3-2 0,0-1 0,0 0 0,0 0 0,1 0 0,-1 0 1,0 0-1,1 0 0,-1-1 0,1 0 0,5 2 0,2 5 12,-11-8-12,1 1 0,0 0 0,-1-1 0,1 1-1,0 0 1,-1-1 0,1 1 0,0-1 0,0 1-1,0-1 1,-1 0 0,1 1 0,2 0 0,-1 0 11,0 0 1,0 1-1,-1-1 1,1 1-1,0 0 1,0 0 0,-1-1-1,0 1 1,2 3-1,3 2 16,-3-3-12,0 1-1,1 0 1,-2 0-1,1 0 0,0 0 1,-1 0-1,0 1 1,0-1-1,-1 1 0,0-1 1,2 12-1,-2 6 84,-2 40 0,0-24 12,-7 69 289,6 152 611,2-240-977,-2 0 1,-4 25-1,5-31-25,0 0 0,0-1 0,3 22 0,-1 0 4,-1 107 384,1-136-387,-1 0-1,1-1 1,1 1 0,-1 0-1,1-1 1,0 1 0,0-1-1,1 1 1,0-1 0,3 5-1,7 16 20,-11-23-14,0 0 1,0 0-1,0 0 0,0 0 1,1-1-1,5 6 0,-6-6-14,0 0 0,0 0 0,0 0 0,0 1-1,0-1 1,0 1 0,0-1 0,1 5 0,1 0 15,1-1 1,0 1-1,0-1 1,0 1-1,9 6 1,12 18 172,-23-25-175,-3-5-16,0-1-1,0 0 0,0 1 0,0-1 0,0 0 0,0 1 1,0-1-1,1 0 0,-1 0 0,0 1 0,0-1 1,0 0-1,0 0 0,0 1 0,1-1 0,-1 0 0,0 0 1,0 1-1,0-1 0,1 0 0,-1 0 0,0 0 1,0 1-1,1-1 0,-1 0 0,0 0 0,1 0 0,-1 0 1,0 0-1,0 0 0,1 0 0,-1 0 0,0 1 1,1-1-1,-1 0 0,1 0 0,28 7-88,40-5 88,-68-2 32,19 0-13,-20 0 7,21 7 1076,-21-7-846,0 4-145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55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0 2001,'0'0'9410,"-7"2"-8239,-8 0-707,-78 17 3007,69-14-3044,20-4-320,-1-1 0,1 1 0,0 0 0,-1 0 0,1 1-1,0-1 1,0 1 0,0 0 0,0 0 0,0 1 0,-4 2 0,-6 7-34,11-11-52,1 0 0,0 1 0,0-1 0,0 1-1,1 0 1,-1 0 0,0 0 0,1 0 0,-1 0 0,1 0-1,0 0 1,-1 0 0,1 0 0,0 1 0,0-1 0,1 0-1,-2 4 1,0 10-57,1-1-1,0 1 0,2 26 1,0-5-103,4-6 544,0-10-279,-1 3 10,0 43 0,4 24 75,-5 159 202,7-135-5,-9-89-237,8 42-1,-1-12 76,-7 49 338,-2-56-271,0-44-307,0-1 0,0 0 0,-1 1 0,1-1 0,-1 0 0,0 0 0,0 0 0,-1 0 0,1 0 0,-1-1 0,-5 6 0,-5 9 31,-3 12 1,12-22-23,-1 1 0,0-1-1,-1 0 1,-10 13 0,12-17 6,0 1-1,1 0 1,-1 1-1,1-1 1,0 1-1,-2 6 1,2-5 1,0-1 1,0-1-1,0 1 1,-6 7-1,9-13-22,-2 4 26,-1-1 1,0 1-1,0-1 0,-1 0 0,1 0 0,0 0 1,-1 0-1,0-1 0,0 1 0,-5 1 0,1-2-22,-1 1-44,-1-1-1,0-1 1,-15 1 0,25-2 59,0 0-150,0 0 106,0 0 0,-1-1 0,1 1 0,0 0 0,0 0 0,0 0 0,0 0-1,0 0 1,0 0 0,0-1 0,0 1 0,0 0 0,0 0 0,0 0 0,0 0 0,0 0-1,0-1 1,0 1 0,0 0 0,0 0 0,0 0 0,0 0 0,0 0 0,0-1 0,1 1-1,-1 0 1,0 0 0,0 0 0,0 0 0,0 0 0,0-1 0,19 1 45,26 1 24,-42 0-40,0-1 0,0 1 0,1 0 0,-1 0 0,0 0 0,0 0 0,0 1 0,0-1 0,-1 1 0,1 0 0,4 3 0,-4-2 0,0-1 0,0 0 0,0 0 0,0 0 0,0 0 1,1 0-1,-1 0 0,1-1 0,0 0 0,5 2 0,1 5 12,-9-8-12,0 1 0,-1 0 0,1-1 0,0 1-1,-1 0 1,1-1 0,0 1 0,0-1 0,-1 1-1,1-1 1,0 0 0,0 1 0,1 0 0,0 0 11,0 0 1,0 1-1,0-1 1,0 1-1,0 0 1,-1 0 0,1-1-1,-1 1 1,2 3-1,2 2 16,-1-3-12,-1 1-1,0 0 1,0 0-1,0 0 0,-1 0 1,0 0-1,0 1 1,0-1-1,0 1 0,-1-1 1,1 12-1,0 6 84,-3 40 0,0-24 12,-7 69 289,5 152 611,3-240-977,-1 0 1,-5 25-1,4-31-25,1 0 0,1-1 0,1 22 0,1 0 4,-2 107 384,0-136-387,1 0-1,0-1 1,0 1 0,1 0-1,0-1 1,0 1 0,0-1-1,1 1 1,-1-1 0,5 5-1,6 16 20,-11-23-14,0 0 1,0 0-1,0 0 0,0 0 1,0-1-1,6 6 0,-6-6-14,1 0 0,-1 0 0,0 0 0,0 1-1,0-1 1,0 1 0,-1-1 0,2 5 0,2 0 15,-1-1 1,1 1-1,1-1 1,-1 1-1,9 6 1,12 18 172,-23-25-175,-3-5-16,0-1-1,0 0 0,0 1 0,0-1 0,0 0 0,0 1 1,0-1-1,0 0 0,0 0 0,0 1 0,1-1 1,-1 0-1,0 0 0,0 1 0,0-1 0,0 0 0,1 0 1,-1 1-1,0-1 0,0 0 0,1 0 0,-1 0 1,0 1-1,0-1 0,1 0 0,-1 0 0,0 0 0,0 0 1,1 0-1,-1 0 0,0 0 0,1 0 0,-1 1 1,0-1-1,1 0 0,-1 0 0,29 7-88,41-5 88,-70-2 32,21 0-13,-21 0 7,20 7 1076,-19-7-846,-1 4-145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5891,'0'11'23626,"0"-7"-23604,0 1-46,0-4-307,29-1-9260,-10 0 3788,0 0-2352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3762,'0'0'15359,"3"3"-14244,16 8 3207,-7-11-3298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4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13366,'0'0'11931,"6"0"-10216,28 3 1994,-33-3-3619,-1 1 1,1-1 0,-1 0-1,1 0 1,-1 1 0,0-1-1,1 0 1,-1 1 0,0-1-1,1 0 1,-1 1 0,0-1-1,1 1 1,-1-1 0,0 1-1,0-1 1,1 0 0,-1 1 0,0-1-1,0 1 1,0-1 0,0 1-1,1 0 1,-1 0-204,0-1 0,0 1 0,0 0 1,0-1-1,1 1 0,-1 0 0,0-1 0,1 1 1,-1 0-1,0-1 0,1 1 0,-1-1 0,1 1 1,-1-1-1,1 1 0,-1-1 0,1 1 0,-1-1 0,1 1 1,-1-1-1,1 0 0,0 1 0,-1-1 0,1 0 1,0 0-1,0 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06.4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7780,'4'0'23920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08.7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3778,'0'1'24004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0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13574,'0'0'17893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1.2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0 9220,'-4'22'23534,"4"-20"-23521,-1-1-13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2423 1105,'0'0'14956,"3"-3"-14289,85-77 4013,37-54-4352,-63 66 616,49-40-65,17-19 203,234-248-1298,-242 261 184,61-53 34,-61 58-75,-73 64 12,66-48 0,-40 36-41,78-80 0,-55 47-6,159-145 103,-205 190-115,1 2 0,87-54 0,-111 80 88,-1-1 0,34-31 0,-28 15 63,-26 26-28,1 0 0,0 1 1,1 0-1,-1 0 0,13-7 0,-17 11 38,0 0 0,0 0-1,0-1 1,0 1-1,-1 0 1,3-6-1,7-7-14,70-66 377,-99 81-6302,-5 1-2179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29.3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1 6675,'-4'1'17296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4498,'0'0'8545,"6"3"-7253,36 23 844,-1 2 0,59 53 0,-71-56-1596,-10-8-207,34 25 0,25 12 578,98 91 0,-14-13-482,17 16-143,-52-41-276,14 13 1,245 273 37,-242-257 36,-59-61-32,-11-7 137,4-3-1,159 101 1,-63-42 615,-98-67-344,35 36-153,-79-67-128,46 52 0,-70-69 824,-6-5-2954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1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3810,'0'2'13195,"0"8"-11706,11-7-1300,1 0 1,-1-1-1,1 0 1,0-1-1,-1 0 1,1-1-1,20-2 1,4 1 295,228-10 673,68-15 240,563 4 618,-583 36-1762,358 26-203,-558-38 199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5715,'0'0'6475,"0"12"-5627,6 249 4787,2 28-3931,-6-254-1394,2 0 1,1-1-1,17 60 0,-10-47 71,6 49 1,-10-30-316,0-6 182,1 66 1,-10-14-20,-17 136 1,12-181-196,5 114 1,3-84-72,0-58-245,12 73 1,-3-44-103,-2 98-115,-8-123-1782,-1-24-4747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5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4178,'0'0'4140,"-1"15"-2427,-1 123 2631,-1-6 166,3 98-1609,4-153-2205,7 58-210,-2-10-245,-7-81 172,9 58 0,-5-53-179,-2 0 0,-4 79 1,2 27 25,1-87-547,4 39 307,-2-59 43,-1 66 0,3 35 41,-3-97-206,-5 87 0,-1-51-6,2-63 11,0 9-271,0-12-3070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7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88 608,'0'0'8975,"14"0"-7537,258 0 5515,-227 0-6889,0-1 1,74-13 0,-43 3 689,0 3-1,127 4 0,11-1-91,-132 1-398,59-6-166,-46 0 113,148 6 0,-156 4-160,278-11 440,-29 6-325,-188 7-98,-51-3 12,18-1-57,-55 5-7438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30.6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15 3217,'0'-13'29550,"-1"12"-29550,1 1-19,1 1 0,-1-1 1,-1 1-1,1-1 0,0 1 0,0-1 0,0 0 1,0 1-1,0-1 0,0 1 0,0-1 1,-1 1-1,1-1 0,0 0 0,0 1 0,-1-1 1,1 1-1,0-1 0,0 0 0,-1 1 0,1-1 1,0 0-1,-1 0 0,1 1 0,-1-1 1,1 0-1,0 0 0,-1 1 0,1-1 0,-1 0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8:22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16199,'22'24'15723,"-21"-24"-15730,-1 1-1,1-1 1,-1 0-1,1 1 0,-1-1 1,1 1-1,-1-1 0,1 0 1,0 0-1,-1 1 1,1-1-1,-1 0 0,1 0 1,0 0-1,-1 0 0,1 1 1,0-1-1,-1 0 1,1 0-1,-1 0 0,1 0 1,0-1-1,-1 1 0,1 0 1,0 0-1,-1 0 1,1 0-1,-1-1 0,1 1 1,0 0-1,0-1 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8:25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8516,'19'36'24203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21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14 5491,'0'0'6509,"-18"-2"-6098,-133-9 2228,112 11-2479,0 3 1,-1 1 0,-61 14 0,78-13-211,14-3 57,-1 0 0,0 1-1,1 0 1,-1 0 0,1 1-1,-16 9 1,18-9-12,0 1 0,0 1 0,1-1 0,0 1 0,0 0 1,0 1-1,1-1 0,0 1 0,0 0 0,1 0 0,0 1 0,0-1 1,1 1-1,-1 0 0,2 0 0,-1 0 0,1 0 0,1 1 0,-1-1 0,1 1 1,1-1-1,0 12 0,-1 22 63,2 0 0,2 0 0,13 63 0,0-27 341,9 111 1,-11 79 349,-14-261-747,20 245 76,-2-54 105,-3 618 950,-15-658-972,2 69 225,-5 252 818,-15-315-842,-1-5-73,12 317 730,4-301-61,11-175-888,8 0-2,71-1 199,0 3 0,0 5 0,95 18 0,-154-20-510,2-2-1,-1 0 1,37-3-1,-41 0-345,-24 0 481,1 0 1,-1 0-1,0 0 1,0 0 0,0 0-1,0 0 1,1-1-1,-1 1 1,0 0 0,0-1-1,0 1 1,0 0-1,0-1 1,0 1-1,0-1 1,0 0 0,0 1-1,0-1 1,0 0-1,0 0 1,0 0 0,-1 1-1,2-3 1,-1 2-141,-1 0 0,0 0 0,0 0 1,1 0-1,-1 0 0,0 0 0,0 0 0,0 0 1,0 0-1,0 0 0,-1-1 0,1 1 0,0 0 1,0 0-1,-1 0 0,1 0 0,0 0 1,-1-1-1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2.0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0 20201,'-10'7'12566,"14"-8"-12379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30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18 12070,'0'-18'10847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3.6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3970,'14'1'28746,"-14"4"-28695,0-1-51,-5 29-3547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5.0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12758,'10'0'17893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6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4498,'21'-1'24190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12.3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64 1 3730,'-14'1'25227,"10"1"-25475,-13 23 4223,17-24-3900,-3 1-67,2-2-8,1 0 0,0 0 0,0 0 0,0 0 0,-1 0 0,1 0 0,0 0 0,0 0 0,0 0 0,0 0 0,-1 1 0,1-1 0,0 0 0,0 0 0,0 0 0,0 0 0,0 0 0,-1 1 0,1-1 0,0 0 0,0 0 0,0 0 0,0 0 0,0 1 0,0-1 0,0 0 0,0 0 0,0 0 0,0 1 0,0-1 0,0 0 0,0 0 0,0 0 0,0 1 0,0-1 0,0 0 0,0 0 0,0 0 0,0 1 0,0-1 0,0 0 0,0 0 0,0 1 0,0-1 0,1 1 0,-1 0 0,0-1 0,0 1 0,0 0 0,0-1 0,0 1 0,0 0 0,0-1 0,0 1 0,0 0 0,-1-1 0,1 1 0,0-1 0,0 1 0,-1 0 0,1-1 0,0 1 0,-1-1 0,1 1 0,0 0 0,-1-1 0,1 1 0,-1-1 0,1 1 0,-1-1 0,1 0 0,-1 1 0,1-1 0,-1 1 0,-2-1 0,-1 0 0,1 0 0,-1-22-13,4 17-391,-1-14-3027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02.2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 15 10341,'-4'0'18737,"-16"0"-15552,17 0-2766,-1 0-334,1-3-85,-6-9-3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35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1 142 2257,'0'0'8305,"9"0"-7163,106 3 875,192-1-961,-156-4-645,136 2-1118,-310-13 758,3 6 15,7 3 114,0-1-1,0-1 1,-19-10-1,10 4 263,18 11-352,1-1 0,-1 0 1,1 0-1,0 0 1,-1 0-1,1 0 0,0-1 1,0 1-1,1-1 1,-1 0-1,-3-4 0,-31-22-7,24 22 48,12 7-128,1 0 1,-1 0-1,0-1 1,1 1-1,-1 0 0,1 0 1,-1 0-1,1-1 0,-1 1 1,0 0-1,1-1 1,-1 1-1,1 0 0,-1-1 1,1 1-1,0-1 1,-1 1-1,1-1 0,-1 1 1,1-1-1,-1 0 1,-3-6 417,2 16 50,0 14-235,3-10-179,1 0 0,0-1 0,6 20-1,1 9 45,0 23-309,-5 49-515,-2-111 485,4-6-284,2-6-239,15-16 761,21-31 104,-43 53-92,1 1 0,0 0 0,0 1 0,0-1 0,0 0-1,0 1 1,0-1 0,1 1 0,-1-1 0,1 1-1,0 0 1,0 0 0,5-3 0,-6 5-2,-1 0 0,1-1 0,-1 1 1,0-1-1,1 1 0,-1-1 0,0 0 0,1 1 0,-1-1 1,0 0-1,0 0 0,0 0 0,0 0 0,2-2 0,-2 2-4,0 0 0,0 0 0,0 0 0,0 0-1,1 0 1,-1 0 0,0 0 0,0 0 0,1 1-1,-1-1 1,1 0 0,-1 1 0,0-1 0,1 1-1,1-1 1,-3 1 24,2-1 23,-1-1 0,1 0 0,-1 1 0,1-1 0,0 1 0,0 0 0,0 0 0,4-2 0,-23 18-360,7-9-130,-3 3-1980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0.3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2561,'5'20'30206,"-4"-20"-30248,-1 0 0,0 0 0,1 0-1,-1 1 1,1-1 0,-1 0 0,1 0 0,-1 0 0,0 0 0,1 0-1,-1 1 1,0-1 0,1 0 0,-1 0 0,0 1 0,1-1-1,-1 0 1,0 1 0,1-1 0,-1 0 0,0 1 0,0-1 0,1 0-1,-1 1 1,0-1 0,0 0 0,0 1 0,0-1 0,1 1 0,-1-1-1,0 0 1,0 1 0,0-1 0,0 1 0,0-1 0,0 1-1,0-1 1,0 0 0,0 1 0,0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5.6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1425,'-6'2'9556,"6"2"-9587,-1 32-271,2 0 0,2-1 1,7 37-1,-4-12-577,-3-12 107,1-8 697,-2-1 1,-4 56-1,0-17 256,1 165 1724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9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1 800,'0'0'5803,"-14"33"-2396,8-25-3348,1 0 0,1 0-1,0 0 1,0 0 0,-3 11 0,-14 26 127,-46 55 67,57-77-122,10-20-74,-1 0 0,0 0 0,0 0 0,0-1 0,0 1 0,0-1 0,0 1 1,-1-1-1,1 1 0,-1-1 0,0 0 0,1 1 0,-1-1 0,-4 3 0,1 0 79,15-2-443,13-2 22,65-13 736,183 5 880,-221-1-1526,-15 1 113,-15 1 10,-20 6 27,0-1 1,1 1-1,-1 0 1,1-1-1,-1 1 1,1 0-1,-1-1 1,0 1-1,1-1 1,-1 1-1,1 0 1,-1-1-1,0 1 0,0-1 1,1 1-1,-1-1 1,0 1-1,0-1 1,0 1-1,0-1 1,1 1-1,-1-1 1,0 0-1,0 1 1,0-1-1,0 1 0,0-1 1,0 1-1,0-1 1,-1 1-1,1-1 1,0 1-1,0-1 1,0 1-1,0-1 1,-1 1-1,1-1 1,0 0-1,-4-2-12,1-1 1,-1 1-1,0 0 0,0 0 0,0 1 1,0-1-1,0 1 0,-1 0 0,-6-3 1,-2-1 135,-74-38 345,80 42-254,2 0-120,0 0 0,0 0 0,0-1 0,1 1 0,-1-1 0,1 0 0,-1 0 0,1-1-1,0 1 1,0-1 0,0 0 0,-6-8 0,9 10-64,-1 0 0,0 0-1,1 0 1,-1 1 0,0-1 0,0 0-1,0 1 1,0 0 0,0-1 0,0 1 0,-1 0-1,1 0 1,0 0 0,0 1 0,-1-1-1,1 0 1,-1 1 0,1 0 0,-1-1-1,-3 1 1,5 0-57,1 0 80,0 0 0,-1 0-1,1 0 1,0-1 0,0 1 0,-1 0 0,1 0-1,0 0 1,0 0 0,-1 0 0,1 0 0,0 0-1,0 0 1,-1 0 0,1 0 0,0 0 0,-1 0-1,1 0 1,0 0 0,0 0 0,-1 0 0,1 1-1,0-1 1,0 0 0,-1 0 0,1 0 0,0 0-1,0 0 1,0 1 0,-1-1 0,1 0 0,0 0-1,0 0 1,0 1 0,-1-1 0,1 0 0,0 0-1,0 0 1,0 1 0,0-1 0,0 0 0,0 0-1,0 1 1,-1-1 0,-8 11-251,-8 9 303,11-13-185,1 0 0,-1-1-1,0 0 1,0 0 0,-1 0 0,-10 7 0,-15-1-1157,32-12 1282,-1 0-1,1 1 1,-1-1-1,1 0 1,-1 1-1,1-1 1,0 1-1,-1-1 1,1 1-1,0-1 1,0 1-1,-1-1 1,1 1-1,0 0 1,0-1 0,0 1-1,0-1 1,-1 1-1,1 0 1,0-1-1,0 1 1,0-1-1,0 1 1,0-1-1,1 1 1,-1 0-1,0-1 1,0 1-1,0-1 1,0 1 0,1-1-1,-1 1 1,0 0-1,0-1 1,1 1-1,-1-1 1,1 0-1,-1 1 1,0-1-1,1 1 1,-1-1-1,1 1 1,-1-1-1,1 0 1,-1 1 0,1-1-1,-1 0 1,1 0-1,-1 1 1,1-1-1,-1 0 1,1 0-1,0 0 1,0 0-1,83-6 473,-65 4 100,15 1 513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54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32.2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9893,'3'17'11960,"-2"-16"-11819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27:5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2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 7443,'0'0'13543,"0"10"-12423,-7 17-239,-8 10-433,-11 16-272,-12 8-176,-3-7-1105,4-4-2144,11-20-7140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3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4018,'-17'7'28439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4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1 192,'-18'3'26205,"16"-3"-26491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0:3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2673,'-11'4'29099,"11"0"-28740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3:5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14 5491,'0'0'6509,"-18"-2"-6098,-133-9 2228,112 11-2479,0 3 1,-1 1 0,-61 14 0,78-13-211,14-3 57,-1 0 0,0 1-1,1 0 1,-1 0 0,1 1-1,-16 9 1,18-9-12,0 1 0,0 1 0,1-1 0,0 1 0,0 0 1,0 1-1,1-1 0,0 1 0,0 0 0,1 0 0,0 1 0,0-1 1,1 1-1,-1 0 0,2 0 0,-1 0 0,1 0 0,1 1 0,-1-1 0,1 1 1,1-1-1,0 12 0,-1 22 63,2 0 0,2 0 0,13 63 0,0-27 341,9 111 1,-11 79 349,-14-261-747,20 245 76,-2-54 105,-3 618 950,-15-658-972,2 69 225,-5 252 818,-15-315-842,-1-5-73,12 317 730,4-301-61,11-175-888,8 0-2,71-1 199,0 3 0,0 5 0,95 18 0,-154-20-510,2-2-1,-1 0 1,37-3-1,-41 0-345,-24 0 481,1 0 1,-1 0-1,0 0 1,0 0 0,0 0-1,0 0 1,1-1-1,-1 1 1,0 0 0,0-1-1,0 1 1,0 0-1,0-1 1,0 1-1,0-1 1,0 0 0,0 1-1,0-1 1,0 0-1,0 0 1,0 0 0,-1 1-1,2-3 1,-1 2-141,-1 0 0,0 0 0,0 0 1,1 0-1,-1 0 0,0 0 0,0 0 0,0 0 1,0 0-1,0 0 0,-1-1 0,1 1 0,0 0 1,0 0-1,-1 0 0,1 0 0,0 0 1,-1-1-1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16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 1 2001,'0'0'9410,"-11"2"-8239,-14 2-707,-133 28 3007,118-24-3044,33-7-320,-1 0 0,1 1 0,-1 0 0,1 0 0,0 0-1,-1 1 1,1 0 0,1 0 0,-1 1 0,0 0 0,-6 5 0,-11 11-34,20-18-52,1 0 0,-1 1 0,1-1 0,0 1-1,0 0 1,0 0 0,0 0 0,0 1 0,1-1 0,0 1-1,-1-1 1,1 1 0,1 0 0,-1 0 0,0 0 0,1 0-1,-2 6 1,0 16-57,0 0-1,2 0 0,3 46 1,0-9-103,7-10 544,-1-18-279,-2 6 10,2 72 0,5 41 75,-9 268 202,14-227-5,-16-152-237,12 72-1,0-19 76,-12 81 338,-3-93-271,-1-77-307,0 1 0,0-1 0,0 0 0,-1 1 0,0-1 0,-1-1 0,0 1 0,0 0 0,0-1 0,0 0 0,-10 9 0,-8 16 31,-6 18 1,21-34-23,-1-1 0,0 0-1,-1 0 1,-19 21 0,21-27 6,1 0-1,0 1 1,0 0-1,1 0 1,0 0-1,-5 13 1,6-12 1,-1 0 1,0 0-1,-1 0 1,-8 11-1,14-20-22,-5 5 26,0 0 1,0 0-1,0-1 0,0 1 0,-1-1 0,0-1 1,0 1-1,0-1 0,-1 0 0,-8 5 0,1-6-22,-2 1-44,-1-1-1,0 0 1,-24 0 0,40-3 59,1 0-150,0-1 106,0 1 0,-1 0 0,1 0 0,0 0 0,0-1 0,0 1 0,0 0-1,0 0 1,0-1 0,0 1 0,0 0 0,0 0 0,0-1 0,0 1 0,0 0 0,0 0-1,0-1 1,0 1 0,0 0 0,0 0 0,0-1 0,0 1 0,0 0 0,0 0 0,1 0-1,-1-1 1,0 1 0,0 0 0,0 0 0,0 0 0,1-1 0,30 0 45,45 3 24,-70-1-40,-1 0 0,1 1 0,-1-1 0,0 1 0,0 0 0,0 0 0,0 0 0,0 1 0,0 0 0,0 0 0,6 6 0,-6-5 0,0 0 0,0 0 0,0 0 0,1-1 0,0 0 1,-1 0-1,1 0 0,0-1 0,0 0 0,10 2 0,2 10 12,-17-13-12,0 0 0,0 0 0,0 0 0,0 0-1,1 0 1,-1 0 0,0 0 0,0 0 0,1 0-1,-1 0 1,1-1 0,-1 1 0,3 0 0,0 1 11,-1 1 1,0-1-1,0 1 1,0 0-1,0 0 1,0 0 0,-1 0-1,1 0 1,2 5-1,4 3 16,-3-3-12,-1 0-1,0 0 1,0 0-1,0 1 0,-1 0 1,0 0-1,-1 0 1,0 0-1,0 0 0,-1 1 1,2 18-1,-2 11 84,-3 67 0,-1-39 12,-11 115 289,8 258 611,5-406-977,-2-1 1,-8 45-1,7-55-25,1 0 0,1 0 0,4 36 0,-1 0 4,-2 181 384,1-230-387,0 0-1,1 0 1,0 0 0,1-1-1,0 1 1,1-1 0,-1 0-1,2 0 1,-1 0 0,7 9-1,12 24 20,-20-36-14,0-1 1,0 0-1,1 0 0,0 0 1,0-1-1,9 9 0,-9-10-14,0 1 0,-1 0 0,1-1 0,-1 1-1,0 1 1,0-1 0,0 0 0,3 7 0,1 1 15,1-1 1,0 0-1,1 0 1,0 0-1,15 11 1,19 31 172,-38-42-175,-5-11-16,0 1-1,0-1 0,0 1 0,0-1 0,1 1 0,-1-1 1,0 1-1,0-1 0,0 1 0,0-1 0,1 1 1,-1-1-1,0 0 0,0 1 0,1-1 0,-1 1 0,0-1 1,1 0-1,-1 1 0,1-1 0,-1 0 0,0 1 1,1-1-1,-1 0 0,1 1 0,-1-1 0,1 0 0,-1 0 1,1 0-1,-1 0 0,1 1 0,-1-1 0,1 0 1,-1 0-1,1 0 0,0 0 0,48 12-88,69-8 88,-117-4 32,33 0-13,-33 0 7,33 11 1076,-33-11-846,-1 7-145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3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 1 2001,'0'0'9410,"-11"2"-8239,-14 2-707,-133 28 3007,118-24-3044,33-7-320,-1 0 0,1 1 0,-1 0 0,1 0 0,0 0-1,-1 1 1,1 0 0,1 0 0,-1 1 0,0 0 0,-6 5 0,-11 11-34,20-18-52,1 0 0,-1 1 0,1-1 0,0 1-1,0 0 1,0 0 0,0 0 0,0 1 0,1-1 0,0 1-1,-1-1 1,1 1 0,1 0 0,-1 0 0,0 0 0,1 0-1,-2 6 1,0 16-57,0 0-1,2 0 0,3 46 1,0-9-103,7-10 544,-1-18-279,-2 6 10,2 72 0,5 41 75,-9 268 202,14-227-5,-16-152-237,12 72-1,0-19 76,-12 81 338,-3-93-271,-1-77-307,0 1 0,0-1 0,0 0 0,-1 1 0,0-1 0,-1-1 0,0 1 0,0 0 0,0-1 0,0 0 0,-10 9 0,-8 16 31,-6 18 1,21-34-23,-1-1 0,0 0-1,-1 0 1,-19 21 0,21-27 6,1 0-1,0 1 1,0 0-1,1 0 1,0 0-1,-5 13 1,6-12 1,-1 0 1,0 0-1,-1 0 1,-8 11-1,14-20-22,-5 5 26,0 0 1,0 0-1,0-1 0,0 1 0,-1-1 0,0-1 1,0 1-1,0-1 0,-1 0 0,-8 5 0,1-6-22,-2 1-44,-1-1-1,0 0 1,-24 0 0,40-3 59,1 0-150,0-1 106,0 1 0,-1 0 0,1 0 0,0 0 0,0-1 0,0 1 0,0 0-1,0 0 1,0-1 0,0 1 0,0 0 0,0 0 0,0-1 0,0 1 0,0 0 0,0 0-1,0-1 1,0 1 0,0 0 0,0 0 0,0-1 0,0 1 0,0 0 0,0 0 0,1 0-1,-1-1 1,0 1 0,0 0 0,0 0 0,0 0 0,1-1 0,30 0 45,45 3 24,-70-1-40,-1 0 0,1 1 0,-1-1 0,0 1 0,0 0 0,0 0 0,0 0 0,0 1 0,0 0 0,0 0 0,6 6 0,-6-5 0,0 0 0,0 0 0,0 0 0,1-1 0,0 0 1,-1 0-1,1 0 0,0-1 0,0 0 0,10 2 0,2 10 12,-17-13-12,0 0 0,0 0 0,0 0 0,0 0-1,1 0 1,-1 0 0,0 0 0,0 0 0,1 0-1,-1 0 1,1-1 0,-1 1 0,3 0 0,0 1 11,-1 1 1,0-1-1,0 1 1,0 0-1,0 0 1,0 0 0,-1 0-1,1 0 1,2 5-1,4 3 16,-3-3-12,-1 0-1,0 0 1,0 0-1,0 1 0,-1 0 1,0 0-1,-1 0 1,0 0-1,0 0 0,-1 1 1,2 18-1,-2 11 84,-3 67 0,-1-39 12,-11 115 289,8 258 611,5-406-977,-2-1 1,-8 45-1,7-55-25,1 0 0,1 0 0,4 36 0,-1 0 4,-2 181 384,1-230-387,0 0-1,1 0 1,0 0 0,1-1-1,0 1 1,1-1 0,-1 0-1,2 0 1,-1 0 0,7 9-1,12 24 20,-20-36-14,0-1 1,0 0-1,1 0 0,0 0 1,0-1-1,9 9 0,-9-10-14,0 1 0,-1 0 0,1-1 0,-1 1-1,0 1 1,0-1 0,0 0 0,3 7 0,1 1 15,1-1 1,0 0-1,1 0 1,0 0-1,15 11 1,19 31 172,-38-42-175,-5-11-16,0 1-1,0-1 0,0 1 0,0-1 0,1 1 0,-1-1 1,0 1-1,0-1 0,0 1 0,0-1 0,1 1 1,-1-1-1,0 0 0,0 1 0,1-1 0,-1 1 0,0-1 1,1 0-1,-1 1 0,1-1 0,-1 0 0,0 1 1,1-1-1,-1 0 0,1 1 0,-1-1 0,1 0 0,-1 0 1,1 0-1,-1 0 0,1 1 0,-1-1 0,1 0 1,-1 0-1,1 0 0,0 0 0,48 12-88,69-8 88,-117-4 32,33 0-13,-33 0 7,33 11 1076,-33-11-846,-1 7-145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41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0 2001,'0'0'9410,"-6"2"-8239,-9 0-707,-79 17 3007,71-14-3044,18-4-320,1-1 0,-1 1 0,1 0 0,0 0 0,-1 1-1,1-1 1,0 1 0,0 0 0,0 0 0,0 1 0,-4 2 0,-6 7-34,12-11-52,0 0 0,0 1 0,0-1 0,0 1-1,0 0 1,0 0 0,1 0 0,-1 0 0,1 0 0,-1 0-1,1 0 1,0 0 0,0 0 0,0 1 0,0-1 0,0 0-1,0 4 1,-2 10-57,2-1-1,0 1 0,2 26 1,0-5-103,5-6 544,-2-10-279,0 3 10,1 43 0,2 24 75,-4 159 202,7-135-5,-8-89-237,6 42-1,0-12 76,-6 49 338,-3-56-271,0-44-307,0-1 0,-1 0 0,1 1 0,-1-1 0,0 0 0,0 0 0,0 0 0,0 0 0,-1 0 0,1-1 0,-6 6 0,-6 9 31,-2 12 1,12-22-23,-1 1 0,0-1-1,0 0 1,-12 13 0,13-17 6,1 1-1,-1 0 1,1 1-1,-1-1 1,2 1-1,-4 6 1,4-5 1,-1-1 1,0-1-1,-1 1 1,-4 7-1,8-13-22,-3 4 26,0-1 1,0 1-1,0-1 0,0 0 0,-1 0 0,1 0 1,-1 0-1,1-1 0,-1 1 0,-5 1 0,1-2-22,-2 1-44,0-1-1,0-1 1,-14 1 0,23-2 59,1 0-150,0 0 106,0 0 0,0-1 0,0 1 0,0 0 0,0 0 0,0 0 0,0 0-1,0 0 1,0 0 0,-1-1 0,1 1 0,0 0 0,0 0 0,0 0 0,0 0 0,1 0-1,-1-1 1,0 1 0,0 0 0,0 0 0,0 0 0,0 0 0,0 0 0,0-1 0,0 1-1,0 0 1,0 0 0,0 0 0,0 0 0,0 0 0,1-1 0,17 1 45,27 1 24,-42 0-40,1-1 0,-1 1 0,0 0 0,0 0 0,0 0 0,0 0 0,0 1 0,0-1 0,0 1 0,0 0 0,3 3 0,-3-2 0,0-1 0,0 0 0,0 0 0,1 0 0,-1 0 1,0 0-1,1 0 0,-1-1 0,1 0 0,5 2 0,2 5 12,-11-8-12,1 1 0,0 0 0,-1-1 0,1 1-1,0 0 1,-1-1 0,1 1 0,0-1 0,0 1-1,0-1 1,-1 0 0,1 1 0,2 0 0,-1 0 11,0 0 1,0 1-1,-1-1 1,1 1-1,0 0 1,0 0 0,-1-1-1,0 1 1,2 3-1,3 2 16,-3-3-12,0 1-1,1 0 1,-2 0-1,1 0 0,0 0 1,-1 0-1,0 1 1,0-1-1,-1 1 0,0-1 1,2 12-1,-2 6 84,-2 40 0,0-24 12,-7 69 289,6 152 611,2-240-977,-2 0 1,-4 25-1,5-31-25,0 0 0,0-1 0,3 22 0,-1 0 4,-1 107 384,1-136-387,-1 0-1,1-1 1,1 1 0,-1 0-1,1-1 1,0 1 0,0-1-1,1 1 1,0-1 0,3 5-1,7 16 20,-11-23-14,0 0 1,0 0-1,0 0 0,0 0 1,1-1-1,5 6 0,-6-6-14,0 0 0,0 0 0,0 0 0,0 1-1,0-1 1,0 1 0,0-1 0,1 5 0,1 0 15,1-1 1,0 1-1,0-1 1,0 1-1,9 6 1,12 18 172,-23-25-175,-3-5-16,0-1-1,0 0 0,0 1 0,0-1 0,0 0 0,0 1 1,0-1-1,1 0 0,-1 0 0,0 1 0,0-1 1,0 0-1,0 0 0,0 1 0,1-1 0,-1 0 0,0 0 1,0 1-1,0-1 0,1 0 0,-1 0 0,0 0 1,0 1-1,1-1 0,-1 0 0,0 0 0,1 0 0,-1 0 1,0 0-1,0 0 0,1 0 0,-1 0 0,0 1 1,1-1-1,-1 0 0,1 0 0,28 7-88,40-5 88,-68-2 32,19 0-13,-20 0 7,21 7 1076,-21-7-846,0 4-145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5:55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0 2001,'0'0'9410,"-7"2"-8239,-8 0-707,-78 17 3007,69-14-3044,20-4-320,-1-1 0,1 1 0,0 0 0,-1 0 0,1 1-1,0-1 1,0 1 0,0 0 0,0 0 0,0 1 0,-4 2 0,-6 7-34,11-11-52,1 0 0,0 1 0,0-1 0,0 1-1,1 0 1,-1 0 0,0 0 0,1 0 0,-1 0 0,1 0-1,0 0 1,-1 0 0,1 0 0,0 1 0,0-1 0,1 0-1,-2 4 1,0 10-57,1-1-1,0 1 0,2 26 1,0-5-103,4-6 544,0-10-279,-1 3 10,0 43 0,4 24 75,-5 159 202,7-135-5,-9-89-237,8 42-1,-1-12 76,-7 49 338,-2-56-271,0-44-307,0-1 0,0 0 0,-1 1 0,1-1 0,-1 0 0,0 0 0,0 0 0,-1 0 0,1 0 0,-1-1 0,-5 6 0,-5 9 31,-3 12 1,12-22-23,-1 1 0,0-1-1,-1 0 1,-10 13 0,12-17 6,0 1-1,1 0 1,-1 1-1,1-1 1,0 1-1,-2 6 1,2-5 1,0-1 1,0-1-1,0 1 1,-6 7-1,9-13-22,-2 4 26,-1-1 1,0 1-1,0-1 0,-1 0 0,1 0 0,0 0 1,-1 0-1,0-1 0,0 1 0,-5 1 0,1-2-22,-1 1-44,-1-1-1,0-1 1,-15 1 0,25-2 59,0 0-150,0 0 106,0 0 0,-1-1 0,1 1 0,0 0 0,0 0 0,0 0 0,0 0-1,0 0 1,0 0 0,0-1 0,0 1 0,0 0 0,0 0 0,0 0 0,0 0 0,0 0-1,0-1 1,0 1 0,0 0 0,0 0 0,0 0 0,0 0 0,0 0 0,0-1 0,1 1-1,-1 0 1,0 0 0,0 0 0,0 0 0,0 0 0,0-1 0,19 1 45,26 1 24,-42 0-40,0-1 0,0 1 0,1 0 0,-1 0 0,0 0 0,0 0 0,0 1 0,0-1 0,-1 1 0,1 0 0,4 3 0,-4-2 0,0-1 0,0 0 0,0 0 0,0 0 0,0 0 1,1 0-1,-1 0 0,1-1 0,0 0 0,5 2 0,1 5 12,-9-8-12,0 1 0,-1 0 0,1-1 0,0 1-1,-1 0 1,1-1 0,0 1 0,0-1 0,-1 1-1,1-1 1,0 0 0,0 1 0,1 0 0,0 0 11,0 0 1,0 1-1,0-1 1,0 1-1,0 0 1,-1 0 0,1-1-1,-1 1 1,2 3-1,2 2 16,-1-3-12,-1 1-1,0 0 1,0 0-1,0 0 0,-1 0 1,0 0-1,0 1 1,0-1-1,0 1 0,-1-1 1,1 12-1,0 6 84,-3 40 0,0-24 12,-7 69 289,5 152 611,3-240-977,-1 0 1,-5 25-1,4-31-25,1 0 0,1-1 0,1 22 0,1 0 4,-2 107 384,0-136-387,1 0-1,0-1 1,0 1 0,1 0-1,0-1 1,0 1 0,0-1-1,1 1 1,-1-1 0,5 5-1,6 16 20,-11-23-14,0 0 1,0 0-1,0 0 0,0 0 1,0-1-1,6 6 0,-6-6-14,1 0 0,-1 0 0,0 0 0,0 1-1,0-1 1,0 1 0,-1-1 0,2 5 0,2 0 15,-1-1 1,1 1-1,1-1 1,-1 1-1,9 6 1,12 18 172,-23-25-175,-3-5-16,0-1-1,0 0 0,0 1 0,0-1 0,0 0 0,0 1 1,0-1-1,0 0 0,0 0 0,0 1 0,1-1 1,-1 0-1,0 0 0,0 1 0,0-1 0,0 0 0,1 0 1,-1 1-1,0-1 0,0 0 0,1 0 0,-1 0 1,0 1-1,0-1 0,1 0 0,-1 0 0,0 0 0,0 0 1,1 0-1,-1 0 0,0 0 0,1 0 0,-1 1 1,0-1-1,1 0 0,-1 0 0,29 7-88,41-5 88,-70-2 32,21 0-13,-21 0 7,20 7 1076,-19-7-846,-1 4-145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29.3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1 6675,'-4'1'17296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5891,'0'11'23626,"0"-7"-23604,0 1-46,0-4-307,29-1-9260,-10 0 3788,0 0-2352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3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3762,'0'0'15359,"3"3"-14244,16 8 3207,-7-11-3298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6:4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13366,'0'0'11931,"6"0"-10216,28 3 1994,-33-3-3619,-1 1 1,1-1 0,-1 0-1,1 0 1,-1 1 0,0-1-1,1 0 1,-1 1 0,0-1-1,1 0 1,-1 1 0,0-1-1,1 1 1,-1-1 0,0 1-1,0-1 1,1 0 0,-1 1 0,0-1-1,0 1 1,0-1 0,0 1-1,1 0 1,-1 0-204,0-1 0,0 1 0,0 0 1,0-1-1,1 1 0,-1 0 0,0-1 0,1 1 1,-1 0-1,0-1 0,1 1 0,-1-1 0,1 1 1,-1-1-1,1 1 0,-1-1 0,1 1 0,-1-1 0,1 1 1,-1-1-1,1 0 0,0 1 0,-1-1 0,1 0 1,0 0-1,0 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06.4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7780,'4'0'23920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08.7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3778,'0'1'24004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0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13574,'0'0'17893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1.2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0 9220,'-4'22'23534,"4"-20"-23521,-1-1-13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2423 1105,'0'0'14956,"3"-3"-14289,85-77 4013,37-54-4352,-63 66 616,49-40-65,17-19 203,234-248-1298,-242 261 184,61-53 34,-61 58-75,-73 64 12,66-48 0,-40 36-41,78-80 0,-55 47-6,159-145 103,-205 190-115,1 2 0,87-54 0,-111 80 88,-1-1 0,34-31 0,-28 15 63,-26 26-28,1 0 0,0 1 1,1 0-1,-1 0 0,13-7 0,-17 11 38,0 0 0,0 0-1,0-1 1,0 1-1,-1 0 1,3-6-1,7-7-14,70-66 377,-99 81-6302,-5 1-2179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1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4498,'0'0'8545,"6"3"-7253,36 23 844,-1 2 0,59 53 0,-71-56-1596,-10-8-207,34 25 0,25 12 578,98 91 0,-14-13-482,17 16-143,-52-41-276,14 13 1,245 273 37,-242-257 36,-59-61-32,-11-7 137,4-3-1,159 101 1,-63-42 615,-98-67-344,35 36-153,-79-67-128,46 52 0,-70-69 824,-6-5-2954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1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3810,'0'2'13195,"0"8"-11706,11-7-1300,1 0 1,-1-1-1,1 0 1,0-1-1,-1 0 1,1-1-1,20-2 1,4 1 295,228-10 673,68-15 240,563 4 618,-583 36-1762,358 26-203,-558-38 199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 2321,'0'-2'17119,"0"6"-15984,-2 210 108,1-106-2669,0-1-6019,1-86 1493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8:27:08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0 384,'0'0'0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5715,'0'0'6475,"0"12"-5627,6 249 4787,2 28-3931,-6-254-1394,2 0 1,1-1-1,17 60 0,-10-47 71,6 49 1,-10-30-316,0-6 182,1 66 1,-10-14-20,-17 136 1,12-181-196,5 114 1,3-84-72,0-58-245,12 73 1,-3-44-103,-2 98-115,-8-123-1782,-1-24-4747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5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4178,'0'0'4140,"-1"15"-2427,-1 123 2631,-1-6 166,3 98-1609,4-153-2205,7 58-210,-2-10-245,-7-81 172,9 58 0,-5-53-179,-2 0 0,-4 79 1,2 27 25,1-87-547,4 39 307,-2-59 43,-1 66 0,3 35 41,-3-97-206,-5 87 0,-1-51-6,2-63 11,0 9-271,0-12-3070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27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88 608,'0'0'8975,"14"0"-7537,258 0 5515,-227 0-6889,0-1 1,74-13 0,-43 3 689,0 3-1,127 4 0,11-1-91,-132 1-398,59-6-166,-46 0 113,148 6 0,-156 4-160,278-11 440,-29 6-325,-188 7-98,-51-3 12,18-1-57,-55 5-7438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7:30.6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15 3217,'0'-13'29550,"-1"12"-29550,1 1-19,1 1 0,-1-1 1,-1 1-1,1-1 0,0 1 0,0-1 0,0 0 1,0 1-1,0-1 0,0 1 0,0-1 1,-1 1-1,1-1 0,0 0 0,0 1 0,-1-1 1,1 1-1,0-1 0,0 0 0,-1 1 0,1-1 1,0 0-1,-1 0 0,1 1 0,-1-1 1,1 0-1,0 0 0,-1 1 0,1-1 0,-1 0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8:22.3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16199,'22'24'15723,"-21"-24"-15730,-1 1-1,1-1 1,-1 0-1,1 1 0,-1-1 1,1 1-1,-1-1 0,1 0 1,0 0-1,-1 1 1,1-1-1,-1 0 0,1 0 1,0 0-1,-1 0 0,1 1 1,0-1-1,-1 0 1,1 0-1,-1 0 0,1 0 1,0-1-1,-1 1 0,1 0 1,0 0-1,-1 0 1,1 0-1,-1-1 0,1 1 1,0 0-1,0-1 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8:25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8516,'19'36'24203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35.6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0 14855,'-7'0'14857,"-28"1"-11845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36.4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1 12134,'-1'0'20569,"-1"0"-20654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37.7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3 12486,'-6'0'15927,"-3"-1"-15322,-28-1 3123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38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12934,'0'0'18739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0:1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3410,'0'0'0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4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4226,'0'0'8636,"0"14"-7177,0 112 1225,2-97-2147,8 48 1,0 2 188,-8-61-624,2 0-1,-1-1 1,2 1 0,1-1-1,11 26 1,-10-27-62,0 1 1,-1 0 0,-1 0-1,-1 0 1,5 35 0,-6-16 111,3 0 0,10 37 0,4 27-64,-15-47 102,-2-1 1,-5 54-1,0-18-174,-9 232 806,7-125-641,4-152-69,0 13-101,-7 231 592,5-87 375,3-149-3657,-1 3-4024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45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1905,'2'0'18819,"16"0"-18299,101 1-327,145-3 236,-173-7-20,-55 4-40,43 0 0,-31 5 8,-13 1-354,0-1 0,69-10 0,-65 4 186,0 2 1,1 2-1,59 4 0,-18 0-230,82 0 1086,175-5-711,-246-6-308,39-1 52,-58 1-34,-53 6-54,37-2-1,-23 4-1,0-2-1,-1-1 0,55-14 1,-2 7 440,-75 12-363,-10-1-80,0 0 0,0 1 0,0-1-1,0 0 1,0 0 0,0 0-1,0 0 1,0 0 0,0 0-1,0 0 1,0 0 0,0-1-1,0 1 1,0 0 0,0-1-1,2 0 1,-2-11-3050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47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2001,'0'0'15114,"0"8"-14271,0-3-730,-1 33 1182,2 0 1,2 0 0,9 44-1,-7-61-1104,61 220 459,-55-206-382,-3 0-1,0 0 1,-3 0 0,3 53 0,-4-55-146,13 57 1,-11-64-54,0 2 1,-2-1-1,1 32 1,-2 558 1373,-15-412-980,-2 5-115,15-146-324,1-24-7,-3 1 0,-8 67 0,3-64-83,3 1 0,3 82-1,1-51-3304,-1-85 1286,0 0 0,-1 0 0,-3-14 0,-6-4-5742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4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1569,'0'0'18755,"7"0"-18293,248 14 1450,-141-14-965,254-6 721,-74-2-1145,-245 2-133,19-1-268,372 7 390,95-3 523,-438-7-933,-22 6-817,-101 4-3957,-31 0-6253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59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16199,'22'24'15723,"-21"-24"-15730,-1 1-1,1-1 1,-1 0-1,1 1 0,-1-1 1,1 1-1,-1-1 0,1 0 1,0 0-1,-1 1 1,1-1-1,-1 0 0,1 0 1,0 0-1,-1 0 0,1 1 1,0-1-1,-1 0 1,1 0-1,-1 0 0,1 0 1,0-1-1,-1 1 0,1 0 1,0 0-1,-1 0 1,1 0-1,-1-1 0,1 1 1,0 0-1,0-1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39:59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8516,'19'36'24203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0:09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15607,'0'0'14001,"-4"3"-13203,3-2-662,-1 0-69,1-1-1,0 1 1,-1 0-1,1 0 1,0 0-1,0 0 1,0 0-1,-1 1 1,1-1-1,0 0 1,1 0-1,-1 1 1,0-1-1,-1 3 1,-2 1 573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0:09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8884,'-4'4'16757,"-18"16"-12176,20-20-3529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0: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13510,'0'0'14887,"-19"14"-13590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0:13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9268,'0'0'17592,"-23"10"-11712,20-10-5968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3:48.1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1 12374,'0'0'9188,"-7"33"-9140,7-27-48,0-3-48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0:1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6323,'-15'0'26436,"14"2"-26780,1-1 0,-1 1-1,0-1 1,1 1 0,-1 0 0,1 0 0,0-1-1,-1 1 1,1 0 0,0 0 0,0-1 0,0 1-1,1 0 1,-1 2 0,0-1-837,0 16-4881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0:14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15975,'0'0'13246,"-2"3"-12162,0 0-856,1 0 1,0-1 0,0 1 0,0 0-1,0 0 1,0 0 0,0 0-1,1 0 1,-1 4 0,1 33-4473,1-22-875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7.8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9.1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0.6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2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0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6.1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8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3:48.1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1 6675,'-4'1'17296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9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5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9652,'0'0'8586,"3"38"-4947,-3 6-2858,-2-19-629,2 0-1,5 32 0,-5-56-124,0-1-1,0 1 1,1 0-1,-1 0 1,1 0 0,-1 0-1,1-1 1,-1 1-1,1 0 1,0 0-1,-1-1 1,1 1 0,0-1-1,-1 1 1,1 0-1,0-1 1,0 1 0,-1-1-1,1 0 1,0 1-1,0-1 1,0 0 0,0 1-1,0-1 1,1 0-1,30 4 426,-19-4-536,246 24-333,-203-21-4181,0-3-4604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3954,'0'0'12662,"0"93"-11318,-4-45 417,-3 3-384,-2-1-177,0-3-784,0-4-368,2-8-48,3-4-1024,1-4-2129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6867,'0'0'11507,"-1"19"-10477,-13 138 1475,11-138-2221,-6 43 1173,9-43-1387,1-17-442,3-8-366,-3 4 659,0-1 0,0 1 0,0 0 0,1 0 0,-1-1 0,1 1 0,0 0 0,0 0 0,-1 0 0,1 0 0,0 1 0,1-1 0,-1 1 0,0-1 0,0 1-1,1-1 1,-1 1 0,1 0 0,-1 0 0,1 1 0,-1-1 0,1 0 0,0 1 0,-1-1 0,1 1 0,0 0 0,-1 0 0,1 0 0,0 0 0,-1 1 0,1-1 0,0 1 0,-1 0 0,1-1-1,-1 1 1,1 0 0,2 2 0,4 1 28,-1 1-1,0 0 0,0 1 0,0-1 1,-1 1-1,0 1 0,10 11 0,-14-15 33,-1 0-1,1 0 0,-1 0 0,0 0 1,0 0-1,0 1 0,0-1 1,-1 1-1,0-1 0,1 1 1,-1-1-1,0 1 0,-1 0 1,1 0-1,-1-1 0,0 1 0,0 0 1,0 0-1,0 0 0,0 0 1,-1-1-1,-1 6 0,0-5 80,-1 0 1,1-1-1,-1 1 0,1-1 0,-1 1 0,0-1 1,-1 0-1,1 0 0,0-1 0,-1 1 0,0-1 1,1 0-1,-8 4 0,-5 1 11,1 0 0,-21 5 1,31-11-336,-33 9 534,36-10-663,0 0 0,0 1 0,0-1 0,0 0 0,0 0 1,0 0-1,0 0 0,0 0 0,0 0 0,0-1 0,0 1 0,0-1 0,0 1 0,0-1 0,-2-1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6355,'0'0'11733,"135"27"-10404,-82-23-625,1-4-448,-6 0-176,-9 0-80,-10 0-128,-11 0-896,-8 0-1233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9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16 7347,'0'0'8807,"-10"-3"-8132,1 0-407,-1 0 0,0 1 1,1 0-1,-1 1 0,0 0 0,0 0 1,0 1-1,0 0 0,0 1 0,0 0 1,0 1-1,-13 4 0,6 2-163,0 0 0,1 2 0,0 0 0,1 1 0,0 0 0,1 1 0,0 1 1,1 0-1,1 1 0,0 0 0,1 1 0,-12 19 0,12-16-78,1 1-1,1 0 1,1 0 0,0 1-1,1 0 1,1 1 0,1-1-1,1 1 1,1 0 0,-1 31-1,4-41-20,0 0 0,1 0 0,0 0 0,1 0 0,0 0 0,1 0 0,6 17 0,-7-24 5,0 0 1,0 0 0,1 0 0,-1-1 0,1 1-1,0-1 1,0 1 0,0-1 0,1 0 0,-1 0-1,1 0 1,-1-1 0,1 1 0,0-1 0,0 0-1,0 0 1,0 0 0,1-1 0,-1 1 0,0-1-1,8 1 1,-3 0-52,0-1 0,-1 0-1,1 0 1,0-1 0,0 0-1,0-1 1,0 0 0,9-2 0,-15 2 45,-1 0 0,1 0 0,0 0 0,-1-1 1,1 1-1,-1 0 0,1-1 0,-1 0 1,1 0-1,-1 1 0,0-2 0,0 1 1,0 0-1,0 0 0,-1 0 0,1-1 1,0 1-1,-1-1 0,0 0 0,1 1 0,-1-1 1,0 0-1,-1 1 0,1-1 0,0 0 1,-1 0-1,1-4 0,0-2 22,0 1 0,-1 0 0,1-1 0,-2 0 0,1 1 0,-4-15 1,3 21-21,1-1-1,-1 1 1,-1 0 0,1-1 0,0 1 0,-1 0 0,1 0 0,-1 0 0,1 0 0,-1 0 0,0 0 0,0 0 0,0 1 0,0-1 0,0 1 0,0-1 0,-1 1 0,1 0 0,0 0 0,-1 0 0,1 0 0,-1 0 0,1 1 0,-1-1 0,-3 0 0,-19-1 219,0 0 1,-39 2-1,23 1-185,37-1-180,-20 1 337,23-1-297,1 1 0,-1-1-1,0 0 1,0 0 0,1 1-1,-1-1 1,0 0 0,0 0-1,1 1 1,-1-1 0,0 1-1,1-1 1,-1 1 0,1-1-1,-1 1 1,1-1 0,-1 1-1,1 0 1,-1-1-1,1 1 1,-1 0 0,1-1-1,0 1 1,-1 0 0,1 0-1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8836,'0'0'6846,"11"0"-5944,344 0 2924,-140 2-3261,-214-2-507,-1 0-1,1 0 1,-1 0 0,1 0 0,-1 0-1,1 0 1,-1 0 0,1 0 0,0 0 0,-1 0-1,1 0 1,-1 0 0,1 0 0,-1 1-1,1-1 1,-1 0 0,1 0 0,-1 1-1,0-1 1,1 0 0,-1 1 0,1-1-1,-1 0 1,1 1 0,-1-1 0,0 0-1,1 1 1,-1-1 0,0 1 0,1 0-1,-7 16 678,-28 22-568,26-31 28,-36 38 360,-3-1 1,-58 42 0,90-69-728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3:48.1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18 12070,'0'-18'10847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3:48.1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9893,'3'17'11960,"-2"-16"-11819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2593,'0'0'4760,"32"2"-4523,97 8 73,-89-3 353,-40-7-628,1 0 1,-1 0-1,0 0 0,0 0 1,1 0-1,-1 1 0,0-1 1,0 0-1,0 0 1,1 0-1,-1 0 0,0 1 1,0-1-1,0 0 0,1 0 1,-1 0-1,0 1 1,0-1-1,0 0 0,0 0 1,1 0-1,-1 1 0,0-1 1,0 0-1,0 0 1,0 1-1,0-1 0,0 0 1,0 1-1,0-1 0,0 0 1,0 0-1,0 1 1,0-1-1,0 0 0,0 1-25,0-1 0,0 0 0,0 1 0,0-1 0,0 0 1,0 1-1,0-1 0,0 0 0,0 1 0,0-1 0,0 0 0,1 1 0,-1-1 0,0 0 0,0 1 0,0-1 0,0 0 0,1 0 0,-1 1 0,0-1 0,0 0 0,1 0 0,-1 0 0,0 1 0,0-1 0,1 0 0,-1 0 0,0 0 0,0 0 0,1 1 0,-1-1 0,0 0 0,1 0 0,-1 0 0,0 0 0,1 0 0,-1 0 0,0 0 0,1 0 0,-1 0 0,53 32 1407,-34-26-1165,1-2 1,24 3-1,-28-5 54,0 1-1,0 0 0,-1 1 0,25 9 1,-22-6-271,2-2 0,-1 0 0,1-2 0,-1 0 0,1-1 0,0-1 1,27-2-1,16 3 228,172-1 433,11 1 267,-39 7-570,-132-8-69,1 3 1,118 23-1,38 1 270,-86-14-395,-97-8-50,95 26 1,66 15-41,-182-40-80,49 6 0,5 0 4,-62-10 10,0-1 0,38 0 0,-39-2 0,1 1-1,-1 0 0,29 6 0,-29-4-25,-1 0-1,1-2 0,34-1 0,-26 0-187,-22 0 17,1-1-362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3162 1 2193,'0'0'2852,"-12"16"-2689,-2 5-54,1-1 378,-30 34 0,-60 82 4434,69-87-4891,-69 75 0,-204 225 1888,282-321-1737,-2-1-1,0-1 1,-2-2-1,-1 0 1,-42 24 0,29-19 177,-73 63 1,15 0 313,39-38-136,-62 73 1,76-66-287,35-41-144,-2-1 0,0-1 0,-32 29 1,18-23-109,-159 141 181,150-128-106,2 1 1,-54 75-1,67-83 19,-2-1 0,-1-2 0,-53 45 0,46-44-10,2 2 0,-44 50 0,45-40-82,-2-3 0,-45 43 0,37-42-38,-59 74 1,82-93 37,-39 34 0,43-43-24,1 0 0,0 2 0,1-1 0,0 1 0,1 1 0,0 0 0,-12 24 0,15-27 25,1 0-1,-1 0 1,-1-1-1,0 0 1,0 0-1,-11 8 1,-12 14-90,-57 54 75,84-80 14,-90 70 513,58-45-504,-2-1 1,-71 39 0,103-63 2,0-1 1,0 1-1,1 0 1,-1 0-1,1 1 1,0 0-1,1 0 1,-6 8-1,-24 27 7,-19 14-214,47-49 518,2-1-2094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1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 0 5298,'0'0'1246,"-8"15"-144,1-2-764,-47 95 3884,-101 211-1221,82-161-1975,-22 40 595,57-133-1352,13-18-40,-3-3-1,-48 63 1,31-50-66,-38 66 1,42-58 112,23-40-85,-2 4-15,-19 39 1,1 8 346,32-62-469,0 0 0,-5 25-1,8-29-44,3 6 23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 1 12118,'-20'0'20614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4722,'0'0'2575,"4"0"-2274,41 0 2530,55 8-41,104-8-1749,-189 1-853,-1 3 1,28 12-1,-25-10-177,1-2 0,-1-2 0,19-2-1,-12-1 382,35 7 179,-38-6-501,5 1-11,-1-3 1,33-10-1,-23 0 355,1 4-1,39 3 1,-48 5-242,64 3 176,-60 5-114,-19-4-131,15 0 0,84 11 508,2-1-531,45-6-34,-103-7-22,11 1-72,-12 9 42,8-6 57,-13-2-19,66 1 3,-72-5-27,67 16 27,-62-6 76,-10 1-173,-19-5 26,20 1 1,124 0 51,-123-2-50,48 19 0,-1 1-333,-78-22 357,0 0 0,0-2-1,-1 0 1,1-2 0,0 0-1,0-1 1,14-10 0,-12 5-19,-1 1 1,1 1 0,0 1 0,19-3 0,44 6 61,-42 3 32,117 2 164,-120-10-231,-20 4 0,14-1 1,0 4 30,17-1 7,65 18 0,37 16-59,-135-31 28,45-1 11,-31-2-16,-2-5-6,-3-1-2,145 0-85,-100 8-78,-29 2 15,-15-2 234,0-1 0,17-5 0,2-13-208,-15 5 204,-9 7-54,-8 2-52,2 2 0,-1-1 1,7 0-1,151 1-171,-84 4 198,56-2 845,-128 0-477,-5-1-234,2 0-293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7.8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9.1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0.6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2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0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5:50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10 3265,'0'0'6003,"-35"-10"-5090,24 10-81,-7 0-512,0 0-208,1 0-112,2 0-672,5 0-1265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6.1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8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9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5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9652,'0'0'8586,"3"38"-4947,-3 6-2858,-2-19-629,2 0-1,5 32 0,-5-56-124,0-1-1,0 1 1,1 0-1,-1 0 1,1 0 0,-1 0-1,1-1 1,-1 1-1,1 0 1,0 0-1,-1-1 1,1 1 0,0-1-1,-1 1 1,1 0-1,0-1 1,0 1 0,-1-1-1,1 0 1,0 1-1,0-1 1,0 0 0,0 1-1,0-1 1,1 0-1,30 4 426,-19-4-536,246 24-333,-203-21-4181,0-3-4604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3954,'0'0'12662,"0"93"-11318,-4-45 417,-3 3-384,-2-1-177,0-3-784,0-4-368,2-8-48,3-4-1024,1-4-2129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6867,'0'0'11507,"-1"19"-10477,-13 138 1475,11-138-2221,-6 43 1173,9-43-1387,1-17-442,3-8-366,-3 4 659,0-1 0,0 1 0,0 0 0,1 0 0,-1-1 0,1 1 0,0 0 0,0 0 0,-1 0 0,1 0 0,0 1 0,1-1 0,-1 1 0,0-1 0,0 1-1,1-1 1,-1 1 0,1 0 0,-1 0 0,1 1 0,-1-1 0,1 0 0,0 1 0,-1-1 0,1 1 0,0 0 0,-1 0 0,1 0 0,0 0 0,-1 1 0,1-1 0,0 1 0,-1 0 0,1-1-1,-1 1 1,1 0 0,2 2 0,4 1 28,-1 1-1,0 0 0,0 1 0,0-1 1,-1 1-1,0 1 0,10 11 0,-14-15 33,-1 0-1,1 0 0,-1 0 0,0 0 1,0 0-1,0 1 0,0-1 1,-1 1-1,0-1 0,1 1 1,-1-1-1,0 1 0,-1 0 1,1 0-1,-1-1 0,0 1 0,0 0 1,0 0-1,0 0 0,0 0 1,-1-1-1,-1 6 0,0-5 80,-1 0 1,1-1-1,-1 1 0,1-1 0,-1 1 0,0-1 1,-1 0-1,1 0 0,0-1 0,-1 1 0,0-1 1,1 0-1,-8 4 0,-5 1 11,1 0 0,-21 5 1,31-11-336,-33 9 534,36-10-663,0 0 0,0 1 0,0-1 0,0 0 0,0 0 1,0 0-1,0 0 0,0 0 0,0 0 0,0-1 0,0 1 0,0-1 0,0 1 0,0-1 0,-2-1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6355,'0'0'11733,"135"27"-10404,-82-23-625,1-4-448,-6 0-176,-9 0-80,-10 0-128,-11 0-896,-8 0-1233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56:08.5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7892,'25'7'19534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9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16 7347,'0'0'8807,"-10"-3"-8132,1 0-407,-1 0 0,0 1 1,1 0-1,-1 1 0,0 0 0,0 0 1,0 1-1,0 0 0,0 1 0,0 0 1,0 1-1,-13 4 0,6 2-163,0 0 0,1 2 0,0 0 0,1 1 0,0 0 0,1 1 0,0 1 1,1 0-1,1 1 0,0 0 0,1 1 0,-12 19 0,12-16-78,1 1-1,1 0 1,1 0 0,0 1-1,1 0 1,1 1 0,1-1-1,1 1 1,1 0 0,-1 31-1,4-41-20,0 0 0,1 0 0,0 0 0,1 0 0,0 0 0,1 0 0,6 17 0,-7-24 5,0 0 1,0 0 0,1 0 0,-1-1 0,1 1-1,0-1 1,0 1 0,0-1 0,1 0 0,-1 0-1,1 0 1,-1-1 0,1 1 0,0-1 0,0 0-1,0 0 1,0 0 0,1-1 0,-1 1 0,0-1-1,8 1 1,-3 0-52,0-1 0,-1 0-1,1 0 1,0-1 0,0 0-1,0-1 1,0 0 0,9-2 0,-15 2 45,-1 0 0,1 0 0,0 0 0,-1-1 1,1 1-1,-1 0 0,1-1 0,-1 0 1,1 0-1,-1 1 0,0-2 0,0 1 1,0 0-1,0 0 0,-1 0 0,1-1 1,0 1-1,-1-1 0,0 0 0,1 1 0,-1-1 1,0 0-1,-1 1 0,1-1 0,0 0 1,-1 0-1,1-4 0,0-2 22,0 1 0,-1 0 0,1-1 0,-2 0 0,1 1 0,-4-15 1,3 21-21,1-1-1,-1 1 1,-1 0 0,1-1 0,0 1 0,-1 0 0,1 0 0,-1 0 0,1 0 0,-1 0 0,0 0 0,0 0 0,0 1 0,0-1 0,0 1 0,0-1 0,-1 1 0,1 0 0,0 0 0,-1 0 0,1 0 0,-1 0 0,1 1 0,-1-1 0,-3 0 0,-19-1 219,0 0 1,-39 2-1,23 1-185,37-1-180,-20 1 337,23-1-297,1 1 0,-1-1-1,0 0 1,0 0 0,1 1-1,-1-1 1,0 0 0,0 0-1,1 1 1,-1-1 0,0 1-1,1-1 1,-1 1 0,1-1-1,-1 1 1,1-1 0,-1 1-1,1 0 1,-1-1-1,1 1 1,-1 0 0,1-1-1,0 1 1,-1 0 0,1 0-1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8836,'0'0'6846,"11"0"-5944,344 0 2924,-140 2-3261,-214-2-507,-1 0-1,1 0 1,-1 0 0,1 0 0,-1 0-1,1 0 1,-1 0 0,1 0 0,0 0 0,-1 0-1,1 0 1,-1 0 0,1 0 0,-1 1-1,1-1 1,-1 0 0,1 0 0,-1 1-1,0-1 1,1 0 0,-1 1 0,1-1-1,-1 0 1,1 1 0,-1-1 0,0 0-1,1 1 1,-1-1 0,0 1 0,1 0-1,-7 16 678,-28 22-568,26-31 28,-36 38 360,-3-1 1,-58 42 0,90-69-728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54:2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2807 704,'0'0'6128,"-3"1"-6077,-12 5 8735,20-11-8608,16-17-71,48-36 0,15-14-67,-53 42-40,1 2 1,2 2 0,46-28-1,-60 40 4,31-29 0,-35 28-1,2 0 0,27-17-1,54-39 14,-35 28-29,-42 27 5,42-24 0,-47 31 18,29-23 1,-34 23-6,0 1 0,1 0-1,0 0 1,21-8 0,-5 3 5,1 0 0,30-22-1,31-14 10,-50 29-9,-23 11 2,0 1 0,34-12 0,-22 10-8,-1-2 1,45-23 0,13-7 31,-7 6 13,-39 17-25,59-19 0,-67 26-22,44-22 0,-47 20 62,55-19 1,96-35 47,-154 59-117,-1-2-1,-1 0 1,39-25 0,-32 18-1,44-19 1,20-4-48,-86 36 63,0-1 1,0 0 0,0 0 0,8-8 0,28-17-49,196-94 8,-100 71 20,-93 37 149,50-23-1,23-10 74,-66 29-184,81-27-20,-76 29 32,97-46 0,-103 40-2,107-32 0,-38 15-42,32-4 2,-59 21 122,197-77 328,-259 89-408,159-45 76,-171 52-128,295-76-4,-243 65 24,-44 10-18,41-13 1,82-23 33,-86 25-24,51-16 24,-18 1 123,-72 22-113,0 1 1,57-10-1,-32 8 34,65-17 100,122-28-155,-159 38 12,22-4-13,-16-3 181,-32 11 87,23-5 56,85 0 63,231-1 0,-78 8-18,-46 3-142,-1 1 77,-9 2 63,540 7 24,-793 1-401,0 0-1,0 0 1,0 1 0,0 0 0,15 6 0,-14-5 1,0 0 0,1 0 0,15 2 1,57-1 35,26 4-1,-46-2-9,-44-5-12,1 1 0,30 6 0,66 11 28,-92-12-35,35 14-1,-52-20-2,0 1 0,0-1 1,0 0-1,0-1 0,0 0 0,12 0 0,3 0 34,-1 1 12,22 1 22,0 1 1,64 15 0,-60-10-63,-37-7-1,-1 0 1,1 0-1,-1 1 1,1 0-1,-1 0 1,0 1-1,0 1 1,11 5-1,-16-8 6,0 0 1,1 0-1,-1 0 0,1 0 0,-1 0 0,1-1 0,-1 1 1,4-1-1,13 2-3,6 3 81,39 3 0,11 2 11,-3 2-79,-28-5 17,86 26-1,-104-25-35,1-1-1,41 4 1,-39-7 1,55 15 0,45 17-16,-72-22 1,78 31 0,39 16 21,54 3 20,-122-38-22,224 75 74,-244-72-82,-29-10 22,64 30 0,-40-11 92,-51-23-111,-21-11-7,-1 1-1,1 0 1,15 12 0,-23-16-2,24 21 0,1-2 1,1 0 0,36 17-1,-21-15 11,11 6 27,1-2 1,64 20-1,-94-37-29,34 17 0,14 5 5,-9-4-2,-46-18-2,0-1 0,37 10 1,97 30 81,-89-25 29,17 2 130,-30-10-187,-1 2 0,68 34 0,-50-18 75,90 29 1,-121-48-83,29 16 205,-44-19-61,35 13 0,56 21-28,-6-1-47,-47-20-73,60 32 0,-79-36-18,116 43 8,-155-62-3,-1-1-5,5 0-34,-1 1 1,0-1-1,0 1 0,0 0 1,0 1-1,0-1 1,0 0-1,0 1 0,-1 0 1,1 0-1,3 3 0,21 9-1,118 50 0,-99-43 16,87 52 0,-23-10 0,96 59 459,6 3 26,0-16 30,-205-105-501,0 1-1,-1 0 0,1 1 1,-1-1-1,0 1 1,0 1-1,6 8 1,-5-7-19,0 0 0,0 0 0,16 11 0,10 0 165,68 29 0,-63-32 52,56 34 1,-62-33-180,0-1 0,1-1 0,41 11 0,23 11 6,-68-27-44,-22-7 0,1 0 1,-1 1-1,1 0 1,-1 0-1,10 8 1,196 128 182,-160-105-160,-39-26-22,0 0 1,-1 1-1,23 20 0,221 202 49,-223-202-61,-17-14 1,1-1 0,22 14 0,101 73 77,-9-5-31,-75-56 5,-2 2-1,73 73 0,-51-44 1,-4 12-33,-57-66-6,0 1 0,-1 1 1,-1 0-1,14 26 1,-10-16-1,26 30 0,51 45 13,28 34 15,-70-78 87,-45-49-81,1-1 1,0 0 0,1-1 0,13 11-1,-2-2 21,7 5 11,0-2-1,43 25 0,-70-46-70,-1 1 0,1-1 0,-1 0 0,1 1 0,-1-1-1,0 1 1,0 0 0,1-1 0,-1 1 0,1 3 0,9 10 33,-4-8-26,0 1-1,-1 0 1,8 12-1,-9-13 4,-1 0 0,1 0 0,1 0 0,0-1 0,11 11 0,-11-12 13,0 2 0,-1-1-1,1 1 1,-1 0 0,5 10 0,-2-5 5,29 45 36,30 43 206,-57-79-191,2 3-12,-2-11-44,-1 0-1,0 1 1,9 18-1,18 27 57,-23-39-68,16 17 63,-19-29-79,-9-3 31,-1-4-12,0 1-17,0 0-6,1 0 1,-1 0-1,1 0 1,-1 0-1,1 0 0,0 0 1,-1 0-1,1 0 1,0 0-1,0-1 0,3 4 1,-3-3 2,0-1-1,0 1 1,0 0 0,0 0-1,0-1 1,0 1 0,0 0-1,0 0 1,-1 0 0,1 0 0,-1 4-1,1-4 5,-1 0-1,0 0 1,1 1-1,-1-1 1,1 0-1,0 0 1,0 0-1,0 0 1,0 0-1,0 0 1,0 0-1,1 0 1,-1 0-1,0 0 1,1-1-1,0 1 1,-1 0-1,1-1 1,0 0 0,3 2-1,4 5-11,-5 2 102,-4-8-93,1-1 0,-1 0-1,0 0 1,1 0-1,-1 0 1,1 0 0,-1 0-1,1 0 1,-1 0 0,1 0-1,0 0 1,-1 0 0,1 0-1,0 0 1,0 0-1,1 0 1,25 18 37,-26-16-1712,-8-2-1167,-18-1-2788,-14 0-4041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2593,'0'0'4760,"32"2"-4523,97 8 73,-89-3 353,-40-7-628,1 0 1,-1 0-1,0 0 0,0 0 1,1 0-1,-1 1 0,0-1 1,0 0-1,0 0 1,1 0-1,-1 0 0,0 1 1,0-1-1,0 0 0,1 0 1,-1 0-1,0 1 1,0-1-1,0 0 0,0 0 1,1 0-1,-1 1 0,0-1 1,0 0-1,0 0 1,0 1-1,0-1 0,0 0 1,0 1-1,0-1 0,0 0 1,0 0-1,0 1 1,0-1-1,0 0 0,0 1-25,0-1 0,0 0 0,0 1 0,0-1 0,0 0 1,0 1-1,0-1 0,0 0 0,0 1 0,0-1 0,0 0 0,1 1 0,-1-1 0,0 0 0,0 1 0,0-1 0,0 0 0,1 0 0,-1 1 0,0-1 0,0 0 0,1 0 0,-1 0 0,0 1 0,0-1 0,1 0 0,-1 0 0,0 0 0,0 0 0,1 1 0,-1-1 0,0 0 0,1 0 0,-1 0 0,0 0 0,1 0 0,-1 0 0,0 0 0,1 0 0,-1 0 0,53 32 1407,-34-26-1165,1-2 1,24 3-1,-28-5 54,0 1-1,0 0 0,-1 1 0,25 9 1,-22-6-271,2-2 0,-1 0 0,1-2 0,-1 0 0,1-1 0,0-1 1,27-2-1,16 3 228,172-1 433,11 1 267,-39 7-570,-132-8-69,1 3 1,118 23-1,38 1 270,-86-14-395,-97-8-50,95 26 1,66 15-41,-182-40-80,49 6 0,5 0 4,-62-10 10,0-1 0,38 0 0,-39-2 0,1 1-1,-1 0 0,29 6 0,-29-4-25,-1 0-1,1-2 0,34-1 0,-26 0-187,-22 0 17,1-1-362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3162 1 2193,'0'0'2852,"-12"16"-2689,-2 5-54,1-1 378,-30 34 0,-60 82 4434,69-87-4891,-69 75 0,-204 225 1888,282-321-1737,-2-1-1,0-1 1,-2-2-1,-1 0 1,-42 24 0,29-19 177,-73 63 1,15 0 313,39-38-136,-62 73 1,76-66-287,35-41-144,-2-1 0,0-1 0,-32 29 1,18-23-109,-159 141 181,150-128-106,2 1 1,-54 75-1,67-83 19,-2-1 0,-1-2 0,-53 45 0,46-44-10,2 2 0,-44 50 0,45-40-82,-2-3 0,-45 43 0,37-42-38,-59 74 1,82-93 37,-39 34 0,43-43-24,1 0 0,0 2 0,1-1 0,0 1 0,1 1 0,0 0 0,-12 24 0,15-27 25,1 0-1,-1 0 1,-1-1-1,0 0 1,0 0-1,-11 8 1,-12 14-90,-57 54 75,84-80 14,-90 70 513,58-45-504,-2-1 1,-71 39 0,103-63 2,0-1 1,0 1-1,1 0 1,-1 0-1,1 1 1,0 0-1,1 0 1,-6 8-1,-24 27 7,-19 14-214,47-49 518,2-1-2094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1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 0 5298,'0'0'1246,"-8"15"-144,1-2-764,-47 95 3884,-101 211-1221,82-161-1975,-22 40 595,57-133-1352,13-18-40,-3-3-1,-48 63 1,31-50-66,-38 66 1,42-58 112,23-40-85,-2 4-15,-19 39 1,1 8 346,32-62-469,0 0 0,-5 25-1,8-29-44,3 6 23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 1 12118,'-20'0'20614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0,1 0-1,-1 0 1,0 0 0,1 0 0,-1 0-1,0 0 1,0 1 0,2 0 1438,-1 0-1438,7 35-220,-8-30-299,1 0 1,1 0 0,-1 0 0,0 0-1,1-1 1,-1 0 0,1 0 0,0 0-1,0 0 1,3 6 0,6 2-4967,-6-12 795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5827,'0'0'6050,"10"13"-5697,-8-5-1,0 6 32,0-6-384,0 5 0,0 1-528,-1-1-753,0 6-272,-1-3-880,0-2-2369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5747,'0'0'5378,"4"89"-5250,-1-79-32,-2 1 192,-1 2 16,1 1-304,-1 3-112,0-4-672,1 6-945,-1-9-2577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54:3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0 192,'0'0'11830,"-7"25"-5790,7-23-5931,1 0 1,-1 0-1,1 0 1,0 0-1,0 0 1,0 0-1,0 0 1,0-1 0,1 1-1,-1 0 1,0-1-1,1 1 1,0-1-1,-1 1 1,1-1-1,0 1 1,-1-1 0,1 0-1,0 0 1,0 0-1,0 0 1,4 1-1,49 16 56,-53-17-93,35 9 321,130 40 185,11-1 177,-168-46-751,1 0 1,-1 1 0,0 1-1,15 9 1,27 11 132,115 47 92,-24-17-125,-53-18 107,-26-9-64,-2 2-1,89 58 1,-127-75-145,1 0 0,1-2 0,45 13-1,-10-3-5,199 86 65,-60-35-39,100 35-41,-184-73-22,-69-22 34,0 2-1,52 24 0,249 95-7,-175-73 33,273 84 11,-436-141-29,187 46-20,-62-17 3,275 72-29,-117-45-31,-68-18 29,164 56-37,-281-69 71,-75-21-11,36 3-1,32 6-32,-39-1 66,150 34 0,-95-32-42,-32-5 66,99 27-1,-133-27-63,77 8-1,-75-14 36,75 19 0,5 3-33,-97-22 31,0 1 0,0 1 0,61 25 0,-71-24-11,0-1 1,0-1-1,1-1 0,51 4 1,-5 0 1,-38-2-15,51 17 0,-55-14 6,2-2 1,33 5-1,-31-9 17,288 36 16,-153-12-78,-40-4 41,-107-21 26,34 12 0,18 2 4,-39-10-7,43 14 0,-51-13 0,0-1 0,0-1 1,40 3-1,-49-7 10,1 0 0,33 10 0,-33-7-10,1-1 0,31 4 1,-36-7 7,-1 1 0,1 0 0,25 9 0,-14-3 3,19 4 22,2 3 21,86 20 0,-81-24-38,234 54 12,-258-62-31,-23-4 7,-1 1 0,1-1 1,-1 1-1,0 0 0,1 1 0,8 3 0,-10-4-11,-1 0 0,0-1 0,1 1 0,-1-1 0,1 1 0,0-1 0,-1 0 0,1-1 0,-1 1 0,4-1 0,8-1 44,172 17-3,-71-4-53,674 3 90,-544-15-77,-76 7 18,197 11 43,-282-11-53,234 5 14,-121-6 36,115 4 34,17 1-89,-1 0 34,174 3 13,-149 4-97,-165-5 29,-29-3-7,294 14-17,-381-21 52,961 9 64,-787-12-60,141 8 54,107-7 51,-443-7-99,587 7 139,-619-1-90,0-1 1,31-7 0,15-2 27,-13 2-32,-38 6-49,0 1 0,28-2 0,258 4 278,-246-10-130,-34 10-135,-3 1 22,1-1-1,-1-1 1,1-1-1,-1 0 1,22-6 0,-28 5 19,0 1 1,1 0 0,-1 0-1,0 2 1,19 0 0,22-1 15,70-12 300,-85 11-303,-30 2-70,-1 0-1,0-1 1,1 0-1,-1 0 1,9-3 0,2-1 29,-1 1 1,1 0-1,22-1 0,6-1 161,-21-1-158,-21 5-29,0 1 0,0-1 0,0 1 0,1 0 0,-1 1 0,8-1 0,-8 0-10,1 1-1,-1 0 1,1-1-1,-1 0 1,1 0-1,7-3 1,1-1 33,88-15 31,-6-4-63,-86 20 17,1 1 0,-1 1 1,0-1-1,1 1 0,-1 1 0,14-1 0,-8-6-267,-14 7 224,0 0 0,1 0 1,-1 0-1,0 0 0,0 0 0,1 0 1,-1 0-1,1 1 0,-1-1 1,1 0-1,-1 1 0,1 0 0,-1-1 1,1 1-1,2 0 0,-8-5-977,-17-5-1572,-4-8-2289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3394,'0'0'8299,"1"13"-6855,4 99 3219,-5-96-4283,0 0 1,2 23-1,-2-33-1708,1 1-1,0-1 1,0 1-1,3 10 1,-2-6-3768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0-1616,3 1 127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5475,'0'0'8147,"11"56"-8115,-10-51-32,0 4-16,0-1-288,1 0-400,-2-2-145,0 1-1280,0 4-752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0 9812,'0'0'385,"-8"89"-593,7-70 208,0 0-16,1-6-337,-2 4-1567,1-9-1858</inkml:trace>
  <inkml:trace contextRef="#ctx0" brushRef="#br0" timeOffset="1">1 302 1153,'0'0'10164,"0"56"-8707,0-42-113,0-3-79,0 5-785,0-10-480,0 1-336,0 4-1505,0 0-1520,0 5-625,0-3 464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6755,'0'0'7940,"-2"137"-7940,2-118-304,-2-5-385,2 2-303,-1-8-1729,1 3-1569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0 6355,'0'0'5282,"-7"121"-6738,7-110-49,-2-3-1120</inkml:trace>
  <inkml:trace contextRef="#ctx0" brushRef="#br0" timeOffset="1">10 372 5763,'0'0'6242,"-4"100"-6242,3-90-1104,0-4 464,-2 1-3154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 7203,'0'0'6035,"-2"72"-7187,2-63-561,0-1 48,0 2-736,-1-2-897</inkml:trace>
  <inkml:trace contextRef="#ctx0" brushRef="#br0" timeOffset="1">14 265 1153,'0'0'10116,"0"105"-9043,0-90-849,-1 5-224,-2-2-1297,-1-1-2096,2-1 1536,-1-5-1105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4722,'0'0'5267,"-1"70"-5267,0-62-289,-1 0-527,1 3-1313</inkml:trace>
  <inkml:trace contextRef="#ctx0" brushRef="#br0" timeOffset="1">21 265 4402,'0'0'7331,"-14"70"-7331,11-62-1392,-1 0-2290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0 3378,'-1'3'3505,"-1"2"-1024,1 0-864,0-5-1585</inkml:trace>
  <inkml:trace contextRef="#ctx0" brushRef="#br0" timeOffset="1">13 113 7555,'0'0'7476,"-12"54"-8997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1521,'-11'7'10823,"-96"-3"-7756,54-1-3995,0-2-3289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54:4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7918 624,'0'0'4989,"-4"20"-2881,2-16-2530,-1 0 0,1 0-1,-1 0 1,0 0 0,0 0 0,0-1 0,-1 1 0,0-1 0,1 0-1,-7 4 1,-3-4 7598,14-7-6739,0-1-1,-1 1 1,0 0 0,0-1 0,0 1 0,-1-7-1,0 4-108,2-3-123,0-1-1,0 1 1,1 0-1,0-1 1,1 1 0,0 0-1,7-15 1,39-65-61,-3 7-36,-43 78-114,0-1-1,0 1 1,1 0-1,7-9 1,-6 9 25,-1 0-1,0 0 1,0-1 0,5-10-1,61-105 479,-60 104-403,0 1 0,1 0 0,21-24 0,13-20-62,-14 15 29,61-65 1,-1 2 15,-27 39-61,36-49-11,67-70 20,-113 130-20,9-12-2,88-88 10,-26 27-22,-19 17 2,-55 69 19,95-64 0,-53 41-72,63-41 90,104-69-23,-71 44-32,-166 117 125,-1-1 1,30-30-1,13-12 186,15 2-113,160-86 0,-187 114 1,26-18 529,-40 23-551,63-29 1,156-71-83,-156 73-54,99-70 45,-20 10 0,162-80 83,-185 101 553,108-55-601,-177 101-97,368-197 509,-396 206-508,130-84 146,18-12-21,-33 24 316,3-24-340,-84 62-39,-39 29-24,22-15 95,92-85 0,-139 108-68,-1 0 1,-1-2-1,32-50 0,-41 54 25,-7 12-37,-1 1 0,0-2 0,16-38 0,-15 15 119,-2-1 0,8-52-1,-6 23 122,2 26-276,-12 39 15,0 0 0,0 0 0,-1 0 0,0 0 0,0-1-1,0-14 1,5-325 1681,-7 344-1698,0 0 0,-1 0 0,0 0 0,0-1 0,0 1 1,0 0-1,-1 0 0,0 1 0,-2-6 0,-8-25-32,10 27 32,0 0 1,-1 0-1,1 0 1,-1 0-1,-1 0 1,1 0 0,-1 1-1,-1 0 1,1 0-1,-1 0 1,0 0 0,-9-8-1,2 2 15,10 9 7,1 2-1,-1-1 0,0 0 1,0 0-1,0 0 0,0 1 1,0-1-1,0 1 0,-1 0 0,-1-1 1,-23-18 0,-13-7 506,11 6-416,24 18-101,1-1-1,-1 0 1,1 0 0,0-1 0,-6-7-1,-12-14 160,9 15-147,-1-3-3,-33-22 1,36 28-22,0-1 0,1 0 0,-11-13 1,-8-7 3,-94-73 195,10 18-74,83 63-101,-1 2-1,0 1 1,-44-18 0,4 2 14,-72-37 22,124 60-55,1 0-1,-20-17 1,-20-12 16,-7-2 3,31 19 83,-63-31 0,-166-77 135,166 81-178,-10-2-97,73 33 30,-74-45 45,89 52-53,-35-25 109,-67-57-1,52 44 36,33 25-91,11 9-5,0 1-1,-30-12 0,3 0 5,-30-20 78,11 15 38,50 22-137,-8-2-31,23 10-1,0 0 1,0 0-1,0-1 1,0 1-1,1-1 0,-1-1 1,-4-3-1,4 3 0,0 0 0,0 1 0,0 0 0,0 0-1,0 0 1,-7-1 0,-9-9 11,-16-2-15,29 12 8,2 2-3,1-1 0,-1 0-1,0-1 1,1 0 0,0 0 0,0 0 0,0-1 0,-7-4 0,-21-10 0,7 6-4,-43-20 1,50 17 0,19 14 1,-1-1 0,1 1-1,0 0 1,0 0 0,-1 0-1,1 0 1,-1 0 0,1 1-1,-1-1 1,1 0 0,-1 0-1,1 1 1,-1-1 0,1 1-1,-1 0 1,0-1 0,1 1-1,-1 0 1,-3 0 0,4 0-2,1 0 1,-1 0 0,0 0-1,1 0 1,-1 0-1,0 0 1,1-1 0,-1 1-1,0 0 1,1 0 0,-1-1-1,0 1 1,1 0-1,-1-1 1,1 1 0,-1-1-1,1 1 1,-1-1-1,0 0 1,0 0 0,0 0 1,0 0-1,0 0 1,0 1-1,0-1 0,0 0 1,0 1-1,0-1 0,-1 0 1,1 1-1,0-1 1,0 1-1,-1 0 0,1-1 1,0 1-1,-1 0 1,1 0-1,0 0 0,-3 0 1,-6 1-7690,-9 8 254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0,1 0-1,-1 0 1,0 0 0,1 0 0,-1 0-1,0 0 1,0 1 0,2 0 1438,-1 0-1438,7 35-220,-8-30-299,1 0 1,1 0 0,-1 0 0,0 0-1,1-1 1,-1 0 0,1 0 0,0 0-1,0 0 1,3 6 0,6 2-4967,-6-12 795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5827,'0'0'6050,"10"13"-5697,-8-5-1,0 6 32,0-6-384,0 5 0,0 1-528,-1-1-753,0 6-272,-1-3-880,0-2-2369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5747,'0'0'5378,"4"89"-5250,-1-79-32,-2 1 192,-1 2 16,1 1-304,-1 3-112,0-4-672,1 6-945,-1-9-2577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3394,'0'0'8299,"1"13"-6855,4 99 3219,-5-96-4283,0 0 1,2 23-1,-2-33-1708,1 1-1,0-1 1,0 1-1,3 10 1,-2-6-3768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0-1616,3 1 127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5475,'0'0'8147,"11"56"-8115,-10-51-32,0 4-16,0-1-288,1 0-400,-2-2-145,0 1-1280,0 4-752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0 9812,'0'0'385,"-8"89"-593,7-70 208,0 0-16,1-6-337,-2 4-1567,1-9-1858</inkml:trace>
  <inkml:trace contextRef="#ctx0" brushRef="#br0" timeOffset="1">1 302 1153,'0'0'10164,"0"56"-8707,0-42-113,0-3-79,0 5-785,0-10-480,0 1-336,0 4-1505,0 0-1520,0 5-625,0-3 464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6755,'0'0'7940,"-2"137"-7940,2-118-304,-2-5-385,2 2-303,-1-8-1729,1 3-1569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0 6355,'0'0'5282,"-7"121"-6738,7-110-49,-2-3-1120</inkml:trace>
  <inkml:trace contextRef="#ctx0" brushRef="#br0" timeOffset="1">10 372 5763,'0'0'6242,"-4"100"-6242,3-90-1104,0-4 464,-2 1-3154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55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3265,'0'0'7489,"0"19"-6776,3 133 1645,-13 419 1508,7-493-3548,-9 121-175,7-8 452,-4 27 478,3-132-1002,5-54 79,-9 58 0,3-47-121,2 1 0,1 47 0,-6 58 585,4-112-481,-2 0-1,-21 64 1,20-72-97,2 0 0,-5 37 0,3-13 50,-14 47 24,11-57-78,3 1 0,1 1 0,-2 72 0,10 227 760,11-284-690,-8-36 261,11 40 1,0 1-176,12 238-83,-25 4 60,-3-146-131,-12 197 222,14-273-233,3 155 546,0-179-467,23 115-1,9-13 169,-26-122-223,5 50 0,-9-50-18,14 56 0,13 71 0,-23-110-10,18 62-1,-7-48 70,-10-34-56,1 0-1,1-1 0,31 60 1,-25-62 21,-2 0 0,-1 1-1,-1 0 1,-2 1 0,10 54 0,-9-40 81,2 0 0,42 93 0,-32-86-96,-8-23 97,23 37-1,-22-42-73,-2 1 0,14 33-1,-17-28-16,27 67 134,14 51 24,-47-131-194,-6-19-12,0 1 0,0-1 0,1 0-1,-1 0 1,1 0 0,4 8 0,-4-8 13,1 0-1,-1 0 1,0 0 0,-1 0 0,1 0-1,-1 1 1,0-1 0,0 1-1,0-1 1,0 7 0,8 29-25,-6-29 31,0 0 1,0 0-1,-1 0 0,1 20 0,4 14 11,-1 6 24,-5-42-48,-1 0 1,1 1-1,1-1 0,0 0 1,0 0-1,1 0 1,5 12-1,-5-13 2,0 0 0,-1 0 0,0 0 0,0 0 0,-1 0 0,1 11 0,1 11 104,-2-23-97,1 0 0,-1 0 0,1 0 0,1-1 0,-1 1 0,1 0 0,0-1-1,1 0 1,7 11 0,-7-9-2,0 0 0,-1 0-1,1 1 1,-2-1 0,1 1-1,2 15 1,2 7-51,-5-19 59,0-1 0,0 1 0,-1 0 0,-1 15 0,1-26 15,1 1-24,-1-2-45,-1 6 32,0 0 14,1 0-1,0 0 1,0 0-1,0 0 1,3 6-1,5 20 13,-5 7-16,0-35 106,-3-3-112,0 0-1,-1-1 1,1 1 0,0 0 0,0-1-1,-1 1 1,1 0 0,-1 0-1,1 0 1,0-1 0,-1 1 0,0 0-1,1 0 1,-1 0 0,0 0 0,1 0-1,-1 1 1,-25-28-21686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 7203,'0'0'6035,"-2"72"-7187,2-63-561,0-1 48,0 2-736,-1-2-897</inkml:trace>
  <inkml:trace contextRef="#ctx0" brushRef="#br0" timeOffset="1">14 265 1153,'0'0'10116,"0"105"-9043,0-90-849,-1 5-224,-2-2-1297,-1-1-2096,2-1 1536,-1-5-1105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4722,'0'0'5267,"-1"70"-5267,0-62-289,-1 0-527,1 3-1313</inkml:trace>
  <inkml:trace contextRef="#ctx0" brushRef="#br0" timeOffset="1">21 265 4402,'0'0'7331,"-14"70"-7331,11-62-1392,-1 0-2290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0 3378,'-1'3'3505,"-1"2"-1024,1 0-864,0-5-1585</inkml:trace>
  <inkml:trace contextRef="#ctx0" brushRef="#br0" timeOffset="1">13 113 7555,'0'0'7476,"-12"54"-8997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6T15:47:26.37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702 0,'14'1,"-1"1,0 0,0 1,0 0,0 1,0 1,-1 0,14 7,-12-5,1 0,0-2,0 1,29 5,-23-9,7 1,0 2,47 13,-67-15,-1 0,0 0,0 1,-1 0,1 0,-1 1,0 0,0 0,0 0,0 1,-1 0,0 0,-1 0,6 8,-9-11,1 1,-1-1,1 1,-1-1,0 1,0-1,-1 1,1 0,-1-1,1 1,-1 0,-1 0,1-1,0 1,-1 0,0-1,1 1,-2-1,1 1,0-1,-1 1,1-1,-1 0,0 1,0-1,0 0,-1 0,1-1,-1 1,0 0,-3 2,-24 18,-1-2,-1-1,0-2,-1 0,-41 13,25-10,-71 43,100-52,-27 18,44-28,-1 1,1 0,0 0,0 0,0 0,1 0,-1 0,1 1,-4 5,5-6,0 0,1 0,-1 0,1 0,0 1,0-1,0 0,0 0,0 0,1 0,-1 0,1 0,0 0,0 0,0 0,0-1,1 1,-1 0,1 0,0-1,0 1,-1-1,2 0,-1 1,0-1,5 3,6 6,0 0,2-1,20 11,-32-20,21 15,26 21,17 11,-54-40,0 0,0 1,-1 1,0 0,-1 0,0 1,0 1,-1 0,-1 0,0 1,-1 0,11 21,-3 1,-9-21,-1-1,0 1,-1 0,5 20,-9-28,-1 0,1-1,-1 1,0 0,0 0,-1-1,0 1,0 0,0-1,-1 1,0 0,0-1,0 0,-1 0,-3 6,-53 63,47-60,0-1,-1 0,0-1,-1 0,-1-1,-24 14,19-11,-4 0,0-1,-1-1,-48 16,44-17,15-7,1 2,1-1,-1 1,1 1,-21 15,33-22,0 1,0-1,-1 0,1 0,0 0,0 1,0-1,0 0,0 0,0 0,0 1,0-1,0 0,0 0,0 1,0-1,0 0,0 0,0 0,0 1,0-1,0 0,0 0,1 0,-1 1,0-1,0 0,0 0,0 0,0 0,0 1,1-1,-1 0,0 0,0 0,0 0,1 0,-1 1,0-1,0 0,0 0,1 0,-1 0,0 0,0 0,0 0,1 0,-1 0,0 0,0 0,0 0,1 0,-1 0,0 0,0 0,1 0,-1 0,0 0,16 1,6-4,0 0,-1-2,1 0,-1-2,0 0,25-13,57-19,-96 37,1 0,0 1,0-1,-1 1,1 1,0 0,0 0,0 0,0 1,0 0,-1 1,1 0,0 0,-1 1,1-1,-1 2,0-1,0 1,0 0,-1 0,1 1,-1 0,0 0,-1 1,11 11,-1 5,-1 1,0 1,-2 0,16 46,-22-54,-2-8,-2 0,1 0,-1 0,0 1,-1-1,0 1,-1 0,1-1,-1 1,-1-1,0 1,0-1,-1 1,0-1,0 1,-1-1,0 0,-7 12,0-3,-2 0,0 0,-1-1,0 0,-2-1,-25 20,19-15,-2-1,0-2,-1 0,-1-2,-30 14,33-19,0-2,1 2,0 0,0 1,1 1,0 1,-26 23,7-6,34-27,0 1,0-1,0 1,1-1,-1 1,1 1,0-1,0 1,1-1,-1 1,1 0,-3 7,0 0,2 1,0 1,0-1,1 0,1 1,0 0,1 0,0-1,2 22,0-25,1 0,0 0,1 0,0 0,0 0,1-1,0 1,1-1,0 0,0 0,1-1,0 1,10 8,145 141,-152-147,-1 1,1 0,-2 0,0 1,0 0,-1 1,5 18,-4-14,0 0,1 0,12 18,62 114,-70-128,-8-11,0 0,0 0,-1 0,0 0,-1 0,0 1,-1-1,0 1,-2 22,0-19,-1-1,-1 1,0 0,-1-1,0 0,-1 0,-9 17,-4 7,14-26,-1-1,-1 0,0-1,0 0,-14 17,3-7,0-2,-2 0,0-1,-1 0,0-2,-2-1,0 0,-32 14,29-16,1 1,-28 20,-13 6,46-29,1 1,1 1,-32 27,43-33,1 1,0 0,0-1,0 2,1-1,0 1,1-1,-1 1,-1 9,-3 10,-4 41,9-47,-1 1,-1-1,-10 28,-67 137,76-172,-5 9,2 1,0 1,1-1,1 1,2 1,0-1,-1 36,5-46,-1 0,0 0,-8 25,6-22,0-1,-2 22,4-13,2-4,-2 0,0 1,-2-1,0-1,-2 1,-8 22,7-23,0 0,2 1,-4 30,3-18,-1 35,7-53,-1 0,-1 0,0-1,-6 19,-1-3,-4 32,9-39,-1 1,-16 45,16-55,0 1,1-1,1 1,-2 29,4-29,-1-1,0 1,-1 0,-1-1,-7 18,2-1,9-19,0-13,1 0,-1 0,0 0,1 0,-1 0,0 0,1 0,-1 0,1 0,-1 0,0 0,1 0,-1 0,0 0,1 0,-1 0,0-1,1 1,-1 0,0 0,1 0,-1-1,0 1,0 0,1 0,-1-1,0 1,0 0,1-1,-1 1,0 0,0-1,0 1,1-1,8-12,0-1,0-1,-2 1,1-1,-2-1,0 1,7-30,-2 8,118-335,-55 197,-1 2,-56 116,12-74,-2 3,-12 54,-3-1,-3-1,-4 0,-5-77,0-667,1 806,0 0,2 1,-1-1,7-16,-5 14,0-1,3-25,16-142,-19 162,2 1,1-1,17-35,-16 40,-1 0,0 0,-1-1,-1 1,-1-1,2-20,4-45,-5 51,1-38,-4 51,0 1,1 0,6-20,-4 19,-1 0,3-36,-6 8,0 9,9-72,-3 53,-2 0,-6-109,-2 59,3 70,-1 20,0 0,2 1,0-1,1 0,0 1,7-21,-3 13,0 0,-2 0,-1 0,0-47,-2 36,8-49,-2 26,-2 0,-6-105,-2 55,2 70,-8-43,-2-37,11 65,1 10,-3 1,-9-70,3 44,8 52,-2 0,0 0,-8-30,4 23,1 0,2 0,-3-43,28 264,-20-178,1 0,8 31,-5-32,-2 0,3 38,-8 208,-14-165,9-67,-9 23,11-42,0 0,1 1,-2 18,-6 44,7-58,1 0,0 0,2 1,1 28,0-48,0 0,1-1,-1 1,0 0,0-1,0 1,1 0,-1 0,0-1,0 1,1 0,-1 0,0 0,0-1,1 1,-1 0,0 0,1 0,-1 0,0 0,1 0,-1-1,0 1,1 0,-1 0,0 0,1 0,-1 0,0 0,1 0,-1 1,1-1,-1 0,0 0,0 0,1 0,-1 0,0 0,1 1,-1-1,0 0,1 0,-1 0,0 1,0-1,1 0,-1 0,0 1,0-1,0 0,1 1,-1-1,0 0,0 1,0-1,0 0,0 1,0-1,0 0,0 1,0-1,0 0,0 1,0-1,22-33,-17 24,56-87,27-41,-70 113,1 1,0 1,35-30,-37 37,0 0,1 1,0 0,21-11,-34 22,0 1,0-1,0 1,1 0,-1 0,1 1,-1-1,1 1,0 0,-1 1,1 0,0 0,0 0,-1 0,1 1,0 0,6 2,-8-2,-1 1,1 0,-1 0,0 0,0 0,0 0,0 0,0 1,0 0,0-1,-1 1,0 0,1 0,-1 1,0-1,-1 0,1 1,0-1,-1 1,0-1,0 1,0 0,1 5,0 9,-1 1,0-1,-3 31,1-20,-1 40,2-2,-13 90,5-79,3 0,7 91,0-44,0-5,-4 130,-3-217,-1-1,-1 1,-19 49,-1 8,23-80,0 1,0-1,-9 16,8-18,0 0,1 1,0 0,1 0,0 0,-2 10,-11 54,12-59,0 0,1 1,0 0,1 0,1 0,0 0,1 0,3 25,8 38,-3 1,-4 0,-6 89,0-37,2 319,-1-425,-9 45,6-43,-3 36,7-37,-2 1,0-1,-2 1,-1-1,-15 44,11-43,-7 34,10-35,-16 44,15-50,1 1,1-1,-5 41,8-39,-2 1,0-1,-11 28,-13 20,-35 107,51-138,7-21,0 1,0-1,2 0,-2 29,-5 77,-1 17,12-102,0-23,-1 1,0 0,-1 0,-1 0,0-1,-6 21,-14 42,15-49,-18 45,15-45,0 1,2 0,-5 46,-16 30,25-89,-1-1,-1 0,-1-1,0 1,-2-2,1 1,-20 24,1-6,-1-2,-34 30,58-59,0 0,0 0,0 0,-1-1,1 1,0-1,-1 0,0-1,1 1,-1-1,0 0,0 0,0 0,0-1,0 1,0-1,0 0,0-1,0 1,0-1,-7-2,3 0,1 0,0 0,-1 0,1-1,0-1,1 1,-1-1,1-1,0 1,0-1,-8-9,11 10,0 0,0-1,0 1,0-1,1 0,0 0,0 0,1-1,-1 1,1-1,1 0,-1 1,1-1,1 0,-1 0,1 1,0-1,1 0,-1 0,1 0,2-7,5-10,1 0,0 0,2 1,19-31,13-29,63-153,-95 208,0-1,-2 0,8-45,-8 35,15-44,-7 29,12-63,-16 62,21-61,5-30,10 8,-42 112,-2 0,-1-1,2-26,-3 19,9-40,-2 25,-3 0,3-64,-9-101,-2 121,3 68,7-46,-4 44,1-35,-7-256,2 304,1 0,0 1,1-1,5-16,-3 14,-1-1,3-24,-6 24,2 0,0 1,1 0,0 0,2 0,0 0,0 1,12-20,-14 28,0 1,1-1,-1 1,1 0,0 0,1 1,-1-1,1 1,0 0,0 1,1-1,-1 1,1 1,0-1,0 1,0 0,1 1,-1 0,1 0,8-1,23 6,-37-2,1 0,0-1,-1 1,1-1,0 0,-1 1,1-1,0 0,0 0,-1-1,1 1,0-1,-1 1,1-1,-1 0,1 0,-1 0,1 0,-1 0,1-1,-1 1,0-1,0 0,0 1,0-1,0 0,0 0,3-4,-1-3,0 0,0 1,-1-1,0-1,0 1,-1 0,0-1,0-11,0 7,0 1,1 0,7-20,2 0,-1 0,-2-1,9-54,-5 31,-8 42,-1 0,3-31,-6 21,0 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4722,'0'0'2575,"4"0"-2274,41 0 2530,55 8-41,104-8-1749,-189 1-853,-1 3 1,28 12-1,-25-10-177,1-2 0,-1-2 0,19-2-1,-12-1 382,35 7 179,-38-6-501,5 1-11,-1-3 1,33-10-1,-23 0 355,1 4-1,39 3 1,-48 5-242,64 3 176,-60 5-114,-19-4-131,15 0 0,84 11 508,2-1-531,45-6-34,-103-7-22,11 1-72,-12 9 42,8-6 57,-13-2-19,66 1 3,-72-5-27,67 16 27,-62-6 76,-10 1-173,-19-5 26,20 1 1,124 0 51,-123-2-50,48 19 0,-1 1-333,-78-22 357,0 0 0,0-2-1,-1 0 1,1-2 0,0 0-1,0-1 1,14-10 0,-12 5-19,-1 1 1,1 1 0,0 1 0,19-3 0,44 6 61,-42 3 32,117 2 164,-120-10-231,-20 4 0,14-1 1,0 4 30,17-1 7,65 18 0,37 16-59,-135-31 28,45-1 11,-31-2-16,-2-5-6,-3-1-2,145 0-85,-100 8-78,-29 2 15,-15-2 234,0-1 0,17-5 0,2-13-208,-15 5 204,-9 7-54,-8 2-52,2 2 0,-1-1 1,7 0-1,151 1-171,-84 4 198,56-2 845,-128 0-477,-5-1-234,2 0-293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2:53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3748 1 2193,'0'0'2852,"-15"19"-2689,-1 6-54,0-1 378,-35 40 0,-71 97 4434,82-103-4891,-82 89 0,-242 266 1888,334-379-1737,-2-2-1,0-2 1,-2-1-1,-2-1 1,-49 29 0,34-22 177,-86 74 1,17 0 313,46-45-136,-72 86 1,89-77-287,41-50-144,-2 0 0,1-2 0,-39 35 1,22-28-109,-189 168 181,178-152-106,2 1 1,-64 89-1,80-99 19,-3 0 0,0-3 0,-64 53 0,55-52-10,2 3 0,-52 58 0,54-46-82,-3-4 0,-53 51 0,43-50-38,-69 87 1,97-109 37,-47 40 0,52-51-24,1-1 0,-1 4 0,2-2 0,0 1 0,1 1 0,1 1 0,-15 28 0,17-33 25,2 1-1,-1 0 1,-2-1-1,1-1 1,-1 1-1,-12 9 1,-15 17-90,-67 64 75,99-95 14,-106 83 513,68-54-504,-2-1 1,-84 47 0,122-75 2,0-1 1,-1 1-1,3 0 1,-3 0-1,2 1 1,1 0-1,0 0 1,-7 9-1,-28 33 7,-23 16-214,56-58 518,2-1-2094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7.8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9.1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0.6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2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55:33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3762,'4'35'28786,"-4"-34"-28602,0 4-149,0-1-35,0-1 0,0 0 0,0 0 0,0 0-171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0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6.1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8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9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5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9652,'0'0'8586,"3"38"-4947,-3 6-2858,-2-19-629,2 0-1,5 32 0,-5-56-124,0-1-1,0 1 1,1 0-1,-1 0 1,1 0 0,-1 0-1,1-1 1,-1 1-1,1 0 1,0 0-1,-1-1 1,1 1 0,0-1-1,-1 1 1,1 0-1,0-1 1,0 1 0,-1-1-1,1 0 1,0 1-1,0-1 1,0 0 0,0 1-1,0-1 1,1 0-1,30 4 426,-19-4-536,246 24-333,-203-21-4181,0-3-4604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3954,'0'0'12662,"0"93"-11318,-4-45 417,-3 3-384,-2-1-177,0-3-784,0-4-368,2-8-48,3-4-1024,1-4-2129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6867,'0'0'11507,"-1"19"-10477,-13 138 1475,11-138-2221,-6 43 1173,9-43-1387,1-17-442,3-8-366,-3 4 659,0-1 0,0 1 0,0 0 0,1 0 0,-1-1 0,1 1 0,0 0 0,0 0 0,-1 0 0,1 0 0,0 1 0,1-1 0,-1 1 0,0-1 0,0 1-1,1-1 1,-1 1 0,1 0 0,-1 0 0,1 1 0,-1-1 0,1 0 0,0 1 0,-1-1 0,1 1 0,0 0 0,-1 0 0,1 0 0,0 0 0,-1 1 0,1-1 0,0 1 0,-1 0 0,1-1-1,-1 1 1,1 0 0,2 2 0,4 1 28,-1 1-1,0 0 0,0 1 0,0-1 1,-1 1-1,0 1 0,10 11 0,-14-15 33,-1 0-1,1 0 0,-1 0 0,0 0 1,0 0-1,0 1 0,0-1 1,-1 1-1,0-1 0,1 1 1,-1-1-1,0 1 0,-1 0 1,1 0-1,-1-1 0,0 1 0,0 0 1,0 0-1,0 0 0,0 0 1,-1-1-1,-1 6 0,0-5 80,-1 0 1,1-1-1,-1 1 0,1-1 0,-1 1 0,0-1 1,-1 0-1,1 0 0,0-1 0,-1 1 0,0-1 1,1 0-1,-8 4 0,-5 1 11,1 0 0,-21 5 1,31-11-336,-33 9 534,36-10-663,0 0 0,0 1 0,0-1 0,0 0 0,0 0 1,0 0-1,0 0 0,0 0 0,0 0 0,0-1 0,0 1 0,0-1 0,0 1 0,0-1 0,-2-1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08:33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1747 3 5042,'0'0'6950,"-21"0"-6131,-133-3 1404,136 4-1933,0 1 0,1 0 0,-1 1 0,-27 9 0,-65 28 418,109-39-703,-35 13 188,2 2 0,-65 40-1,83-45-114,0 1-1,0 1 1,1 1-1,1 0 1,0 1-1,1 0 1,-15 24-1,-84 126 340,-14 22 92,78-100-98,3 2 1,4 2-1,-28 98 1,52-131-301,-18 110 0,24-103 227,-22 76 1,-13 26 375,-33 246-1,58-276-638,3 12-67,16-120 371,0-1-1,4 41 1,0-11-93,1 237 1574,11-154 2739,-32-161-4572,15 15-25,0 1 0,0-1 0,-1 1 0,1-1 0,-1 1 0,0 0 0,0 0 0,-6-3 0,5 3-5,0 0-1,0-1 1,1 0-1,-1 1 1,-4-8-1,-66-83-25,43 55 51,22 29-28,1-1-1,-1 0 1,-6-14 0,10 17 6,0 0 0,-1 1 0,0-1 0,0 1 0,-1 1 0,-10-9-1,8 7-9,-35-35-8,40 28-553,29 16 405,-2 0 168,324-9 84,-280 8-68,-52 2-12,-1 0 1,1-1-1,-1-1 1,1-1-1,-1 0 1,0 0-1,22-8 1,-18 8 58,-14 3 13,-11 0-80,1 1-21,-1 1 0,1 0 1,-1 0-1,1 0 0,0 1 0,0 1 0,1-1 0,-11 10 1,5 0-32,11-12 53,-1 0-1,1-1 1,0 1 0,-1 0 0,1-1 0,-1 1 0,1-1 0,-1 0 0,0 0 0,1 1 0,-4 0 0,2 0 1,0 0-1,0 0 1,0 1-1,0-1 1,0 1-1,1 0 1,-1 0-1,1 0 1,-3 5-1,-11 11-10,-7-2 11,20-11-4,-1-1-2,1 0 0,-1-1 0,0 1 0,0-1 1,-1 1-1,-9 6 0,-5 15-112,5 2 73,5-17-2,7-10 38,1 0 0,0 0-1,-1 0 1,1 1 0,0-1 0,0 1 0,0-1 0,0 1 0,0-1 0,0 1 0,1 0 0,-2 2-1,1-1-8,-10 8 318,0-3-1481,9-26 16,2 16 1148,-1 0 0,1 0 1,0 0-1,-1 0 1,1 0-1,-1 0 1,0 0-1,0 0 1,0 0-1,0 1 1,0-1-1,0 0 1,0 0-1,0 1 1,-1-1-1,1 1 1,-1-1-1,1 1 0,-3-2 1,-39-21-579,21 13 499,-10-7-336,32 16 380,-1 1 1,1 0-1,-1-1 1,1 1 0,0 0-1,0-1 1,0 1 0,0 0-1,0-1 1,0 1 0,0-1-1,0 1 1,0 0 0,1-1-1,-1 1 1,0 0 0,1-1-1,-1 1 1,1 0 0,0-1-1,-1 1 1,1 0 0,0 0-1,0 0 1,0 0 0,0 0-1,0 0 1,0 0 0,0 0-1,0 0 1,0 0-1,0 1 1,0-1 0,1 0-1,-1 1 1,0-1 0,3 0-1,8-4 119,0 0-1,1 0 1,15-2-1,-12 3-232,-9 2-109,0 1 0,1 0 0,-1 0 0,0 1 0,13 0 0,0 1 327,47-4 305,-72-2-2395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6355,'0'0'11733,"135"27"-10404,-82-23-625,1-4-448,-6 0-176,-9 0-80,-10 0-128,-11 0-896,-8 0-1233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9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16 7347,'0'0'8807,"-10"-3"-8132,1 0-407,-1 0 0,0 1 1,1 0-1,-1 1 0,0 0 0,0 0 1,0 1-1,0 0 0,0 1 0,0 0 1,0 1-1,-13 4 0,6 2-163,0 0 0,1 2 0,0 0 0,1 1 0,0 0 0,1 1 0,0 1 1,1 0-1,1 1 0,0 0 0,1 1 0,-12 19 0,12-16-78,1 1-1,1 0 1,1 0 0,0 1-1,1 0 1,1 1 0,1-1-1,1 1 1,1 0 0,-1 31-1,4-41-20,0 0 0,1 0 0,0 0 0,1 0 0,0 0 0,1 0 0,6 17 0,-7-24 5,0 0 1,0 0 0,1 0 0,-1-1 0,1 1-1,0-1 1,0 1 0,0-1 0,1 0 0,-1 0-1,1 0 1,-1-1 0,1 1 0,0-1 0,0 0-1,0 0 1,0 0 0,1-1 0,-1 1 0,0-1-1,8 1 1,-3 0-52,0-1 0,-1 0-1,1 0 1,0-1 0,0 0-1,0-1 1,0 0 0,9-2 0,-15 2 45,-1 0 0,1 0 0,0 0 0,-1-1 1,1 1-1,-1 0 0,1-1 0,-1 0 1,1 0-1,-1 1 0,0-2 0,0 1 1,0 0-1,0 0 0,-1 0 0,1-1 1,0 1-1,-1-1 0,0 0 0,1 1 0,-1-1 1,0 0-1,-1 1 0,1-1 0,0 0 1,-1 0-1,1-4 0,0-2 22,0 1 0,-1 0 0,1-1 0,-2 0 0,1 1 0,-4-15 1,3 21-21,1-1-1,-1 1 1,-1 0 0,1-1 0,0 1 0,-1 0 0,1 0 0,-1 0 0,1 0 0,-1 0 0,0 0 0,0 0 0,0 1 0,0-1 0,0 1 0,0-1 0,-1 1 0,1 0 0,0 0 0,-1 0 0,1 0 0,-1 0 0,1 1 0,-1-1 0,-3 0 0,-19-1 219,0 0 1,-39 2-1,23 1-185,37-1-180,-20 1 337,23-1-297,1 1 0,-1-1-1,0 0 1,0 0 0,1 1-1,-1-1 1,0 0 0,0 0-1,1 1 1,-1-1 0,0 1-1,1-1 1,-1 1 0,1-1-1,-1 1 1,1-1 0,-1 1-1,1 0 1,-1-1-1,1 1 1,-1 0 0,1-1-1,0 1 1,-1 0 0,1 0-1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8836,'0'0'6846,"11"0"-5944,344 0 2924,-140 2-3261,-214-2-507,-1 0-1,1 0 1,-1 0 0,1 0 0,-1 0-1,1 0 1,-1 0 0,1 0 0,0 0 0,-1 0-1,1 0 1,-1 0 0,1 0 0,-1 1-1,1-1 1,-1 0 0,1 0 0,-1 1-1,0-1 1,1 0 0,-1 1 0,1-1-1,-1 0 1,1 1 0,-1-1 0,0 0-1,1 1 1,-1-1 0,0 1 0,1 0-1,-7 16 678,-28 22-568,26-31 28,-36 38 360,-3-1 1,-58 42 0,90-69-728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08:33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0 208,'11'4'11760,"-12"4"-11511,1 0 0,-2 0-1,1 0 1,-1 0 0,0 0 0,-1-1 0,1 1-1,-2-1 1,1 1 0,-1-1 0,-7 10-1,0 3 145,-21 58 4,18-44-207,12-28-125,0 0 0,-1 0 1,1 0-1,-1-1 0,-1 1 0,1 0 0,-1-1 0,-5 7 1,5-7-62,0 0 0,1-1 0,-1 1 1,1 1-1,0-1 0,-3 9 0,-3 6-1,-10 24 50,55-89-411,-29 38 371,1 0 0,-1-1 0,-1 0 0,8-13-1,-11 17-8,0-1-1,1 0 0,-1 1 0,1-1 0,8-6 0,2-4-8,23-29-1,-17 19-44,16-24 76,-28 40 98,-6 6-114,0 1 0,0-1 0,0 1 0,1 0 0,-1 0 0,0 0 0,1 0 0,4-2 0,-7 3 73,3-33-692,-3 33 740,4-24-123,-4 25 184,-14 1 1090,13-1-1273,1-1 0,-1 1 0,0 0 0,1 0 0,-1 0 0,0 0 0,1 0 0,-1 0 0,0 0 0,0 0 0,1 0 0,-1 0 0,0 1 0,1-1 0,-1 0 0,1 0 0,-1 1 0,0-1 0,1 0 0,-1 1 0,1-1 0,-1 0 0,1 1 0,-1-1 0,1 1 0,-1-1 0,0 2 0,-21 31 17,-27 54-1,47-79 42,0 0-1,1 0 1,0 0 0,0 0 0,1 0 0,-1 0-1,2 0 1,1 11 0,-1-11-67,-1 0 0,1-1 1,-2 1-1,1 0 0,-1 0 1,-2 13-1,-5 12 8,7-31 2,0-2-8,1 0 1,0 1 0,-1-1-1,1 0 1,0 1 0,-1-1-1,1 0 1,0 1 0,0-1 0,-1 0-1,1 1 1,0-1 0,0 1-1,0-1 1,-1 1 0,1-1 0,0 0-1,0 1 1,0-1 0,0 1-1,0-1 1,0 1 0,0-1-1,0 1 1,-1 0 8,-2-1-6,0 0 9,3 0 28,0-3-431,0 2 418,-1-2-40,1-1 1,0 0-1,0 0 0,1 0 1,-1 0-1,1 1 0,0-1 1,0 0-1,0 0 0,0 1 1,1-1-1,-1 1 0,1-1 1,0 1-1,0 0 0,0 0 1,1 0-1,2-4 0,11-22 78,-16 29-71,2-1 3,0-1-1,-1 1 0,1-1 0,0 0 1,-1 1-1,0-1 0,1 0 1,-1 0-1,0 0 0,0 0 0,0 0 1,0 0-1,0 0 0,0-4 1,17-26 22,-17 30-24,-1 0 1,1 0-1,0 0 1,0 0-1,0 0 1,0 1-1,0-1 1,1 0-1,-1 1 1,0-1-1,1 1 1,-1-1-1,1 1 1,-1 0-1,4-2 1,2-4 63,0 3-147,-7 4 85,1-1 0,-1 1 0,1 0 0,-1-1 1,1 1-1,-1-1 0,1 1 0,-1-1 0,1 1 0,-1-1 0,1 1 0,-1-1 0,0 0 1,1 1-1,-1-1 0,0 1 0,0-1 0,0 0 0,1 1 0,-1-1 0,0 0 0,0 1 1,0-1-1,0 0 0,0 1 0,0-1 0,0 0 0,0 1 0,0-1 0,0 0 0,-1 0 1,8-44-246,-7 42 205,1 1-1,0-1 1,-1 1 0,1-1-1,0 1 1,0-1 0,0 1-1,0 0 1,1 0 0,-1 0-1,3-3 1,-4 4-84,11-14 98,-11 13 8,0 0 17,0 2 140,0-1-119,0-1-14,0 9-14,0 1 1,0-1-1,-1 0 0,0 0 0,-1 0 0,0 0 1,0 0-1,0 0 0,-6 12 0,1 14 6,4-9 70,2-19-26,-2 6-16,0 1 1,-1-1-1,0 0 0,-1 0 0,0 0 1,-1-1-1,-6 10 0,-4-6 9,15-14-35,0 0 1,0 1 0,0-1 0,0 1 0,0 0 0,0-1-1,0 1 1,1 0 0,-1-1 0,0 1 0,0 0 0,1 0-1,-1 0 1,0 0 0,1 0 0,-1-1 0,1 1 0,-1 0-1,1 0 1,0 0 0,-1 1 0,1-1 0,0 0 0,0 0 0,0 2-1,-14 14-25,-22 39 314,34-53-285,1-1 0,-1 1 1,1 0-1,0 0 1,0 0-1,0 0 0,-1 6 1,2-9-18,0 0-14,0-1 1,-1 0-1,1 0 0,0 0 1,0 0-1,0 0 0,0 0 0,0 1 1,0-1-1,0 0 0,0 0 1,0 0-1,1 0 0,-1 0 0,0 1 1,0-1-1,1-1 0,26-34 229,-20 28-181,0 0 0,-1 0-1,0-1 1,-1 1 0,0-1-1,7-17 1,-10 21-39,1-1-1,0 1 1,0 0 0,0 0 0,1 1-1,4-6 1,14-19-222,-14 17 82,-7 10 163,1 1-1,-1-1 0,0 0 0,0 1 0,0-1 0,0 0 1,-1 0-1,1 0 0,0 0 0,-1 0 0,0 0 0,1 0 1,-1 0-1,0 0 0,0 0 0,0 0 0,0-3 1,1 1-16,1 0 0,0 0 0,0 0 0,0 0 0,1 0 1,3-4-1,-4 5 12,23-34-14,-24 35 28,-1 2 5,8-33-35,8 20 8,-14 10 10,0 0 0,-1-1 1,1 1-1,-1 0 1,0-1-1,0 1 1,-1-1-1,1 1 1,-1-1-1,1 0 0,-1-4 1,3 5-204,3-1-291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2593,'0'0'4760,"32"2"-4523,97 8 73,-89-3 353,-40-7-628,1 0 1,-1 0-1,0 0 0,0 0 1,1 0-1,-1 1 0,0-1 1,0 0-1,0 0 1,1 0-1,-1 0 0,0 1 1,0-1-1,0 0 0,1 0 1,-1 0-1,0 1 1,0-1-1,0 0 0,0 0 1,1 0-1,-1 1 0,0-1 1,0 0-1,0 0 1,0 1-1,0-1 0,0 0 1,0 1-1,0-1 0,0 0 1,0 0-1,0 1 1,0-1-1,0 0 0,0 1-25,0-1 0,0 0 0,0 1 0,0-1 0,0 0 1,0 1-1,0-1 0,0 0 0,0 1 0,0-1 0,0 0 0,1 1 0,-1-1 0,0 0 0,0 1 0,0-1 0,0 0 0,1 0 0,-1 1 0,0-1 0,0 0 0,1 0 0,-1 0 0,0 1 0,0-1 0,1 0 0,-1 0 0,0 0 0,0 0 0,1 1 0,-1-1 0,0 0 0,1 0 0,-1 0 0,0 0 0,1 0 0,-1 0 0,0 0 0,1 0 0,-1 0 0,53 32 1407,-34-26-1165,1-2 1,24 3-1,-28-5 54,0 1-1,0 0 0,-1 1 0,25 9 1,-22-6-271,2-2 0,-1 0 0,1-2 0,-1 0 0,1-1 0,0-1 1,27-2-1,16 3 228,172-1 433,11 1 267,-39 7-570,-132-8-69,1 3 1,118 23-1,38 1 270,-86-14-395,-97-8-50,95 26 1,66 15-41,-182-40-80,49 6 0,5 0 4,-62-10 10,0-1 0,38 0 0,-39-2 0,1 1-1,-1 0 0,29 6 0,-29-4-25,-1 0-1,1-2 0,34-1 0,-26 0-187,-22 0 17,1-1-362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3162 1 2193,'0'0'2852,"-12"16"-2689,-2 5-54,1-1 378,-30 34 0,-60 82 4434,69-87-4891,-69 75 0,-204 225 1888,282-321-1737,-2-1-1,0-1 1,-2-2-1,-1 0 1,-42 24 0,29-19 177,-73 63 1,15 0 313,39-38-136,-62 73 1,76-66-287,35-41-144,-2-1 0,0-1 0,-32 29 1,18-23-109,-159 141 181,150-128-106,2 1 1,-54 75-1,67-83 19,-2-1 0,-1-2 0,-53 45 0,46-44-10,2 2 0,-44 50 0,45-40-82,-2-3 0,-45 43 0,37-42-38,-59 74 1,82-93 37,-39 34 0,43-43-24,1 0 0,0 2 0,1-1 0,0 1 0,1 1 0,0 0 0,-12 24 0,15-27 25,1 0-1,-1 0 1,-1-1-1,0 0 1,0 0-1,-11 8 1,-12 14-90,-57 54 75,84-80 14,-90 70 513,58-45-504,-2-1 1,-71 39 0,103-63 2,0-1 1,0 1-1,1 0 1,-1 0-1,1 1 1,0 0-1,1 0 1,-6 8-1,-24 27 7,-19 14-214,47-49 518,2-1-2094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1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 0 5298,'0'0'1246,"-8"15"-144,1-2-764,-47 95 3884,-101 211-1221,82-161-1975,-22 40 595,57-133-1352,13-18-40,-3-3-1,-48 63 1,31-50-66,-38 66 1,42-58 112,23-40-85,-2 4-15,-19 39 1,1 8 346,32-62-469,0 0 0,-5 25-1,8-29-44,3 6 23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 1 12118,'-20'0'20614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0,1 0-1,-1 0 1,0 0 0,1 0 0,-1 0-1,0 0 1,0 1 0,2 0 1438,-1 0-1438,7 35-220,-8-30-299,1 0 1,1 0 0,-1 0 0,0 0-1,1-1 1,-1 0 0,1 0 0,0 0-1,0 0 1,3 6 0,6 2-4967,-6-12 795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5827,'0'0'6050,"10"13"-5697,-8-5-1,0 6 32,0-6-384,0 5 0,0 1-528,-1-1-753,0 6-272,-1-3-880,0-2-2369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08:33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0 626 1105,'0'0'17872,"12"10"-16717,-2-2-1138,0 0 0,0-1 0,1-1 0,0 0 0,1 0 0,-1-1 0,1-1 0,0 0 1,15 3-1,20 2 73,51 4 0,-71-10-6,541 36 433,-451-39-458,147-19 0,-47-21-166,-192 34 112,-1-2 1,-1-1-1,1 0 0,-1-2 1,-1-1-1,37-25 0,-30 17 73,45-23 0,-48 30-33,-1-1 0,-1-2 0,33-26 1,-14 3 194,81-54 0,-85 67-215,58-52 0,-73 57-5,-9 9 20,-1-1 1,19-22 0,-14 14 38,0 1 0,2 0 0,0 2 0,27-18 0,-5 7 78,-42 29 220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5747,'0'0'5378,"4"89"-5250,-1-79-32,-2 1 192,-1 2 16,1 1-304,-1 3-112,0-4-672,1 6-945,-1-9-2577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3394,'0'0'8299,"1"13"-6855,4 99 3219,-5-96-4283,0 0 1,2 23-1,-2-33-1708,1 1-1,0-1 1,0 1-1,3 10 1,-2-6-3768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0-1616,3 1 127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5475,'0'0'8147,"11"56"-8115,-10-51-32,0 4-16,0-1-288,1 0-400,-2-2-145,0 1-1280,0 4-752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0 9812,'0'0'385,"-8"89"-593,7-70 208,0 0-16,1-6-337,-2 4-1567,1-9-1858</inkml:trace>
  <inkml:trace contextRef="#ctx0" brushRef="#br0" timeOffset="1">1 302 1153,'0'0'10164,"0"56"-8707,0-42-113,0-3-79,0 5-785,0-10-480,0 1-336,0 4-1505,0 0-1520,0 5-625,0-3 464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6755,'0'0'7940,"-2"137"-7940,2-118-304,-2-5-385,2 2-303,-1-8-1729,1 3-1569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0 6355,'0'0'5282,"-7"121"-6738,7-110-49,-2-3-1120</inkml:trace>
  <inkml:trace contextRef="#ctx0" brushRef="#br0" timeOffset="1">10 372 5763,'0'0'6242,"-4"100"-6242,3-90-1104,0-4 464,-2 1-3154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 7203,'0'0'6035,"-2"72"-7187,2-63-561,0-1 48,0 2-736,-1-2-897</inkml:trace>
  <inkml:trace contextRef="#ctx0" brushRef="#br0" timeOffset="1">14 265 1153,'0'0'10116,"0"105"-9043,0-90-849,-1 5-224,-2-2-1297,-1-1-2096,2-1 1536,-1-5-1105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4722,'0'0'5267,"-1"70"-5267,0-62-289,-1 0-527,1 3-1313</inkml:trace>
  <inkml:trace contextRef="#ctx0" brushRef="#br0" timeOffset="1">21 265 4402,'0'0'7331,"-14"70"-7331,11-62-1392,-1 0-2290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08:33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3410,'4'2'11013,"2"3"-10549,0 1 1,-1 0 0,1 0 0,-1 0 0,-1 1 0,1 0-1,-1 0 1,0 0 0,-1 0 0,1 1 0,3 15 0,-1-8-176,1 1 0,10 16 0,-7-19-80,1 0-1,0-1 1,1 0-1,0-1 1,1-1-1,0 0 1,29 16-1,-18-11 93,35 30 1,-23-4 68,-30-32-170,1-1-1,0 1 1,1-2 0,13 12-1,6 6 239,-23-21-400,0 1-1,0-1 0,1 0 0,0-1 1,0 1-1,9 5 0,-13-9-39,-1 0-1,1 0 0,0 1 1,0-1-1,0 1 1,-1-1-1,1 0 1,0 1-1,-1 0 0,1-1 1,0 1-1,-1-1 1,1 1-1,-1 0 0,1-1 1,-1 1-1,1 0 1,-1 0-1,0-1 1,1 1-1,-1 0 0,0 0 1,1 0-1,-1-1 1,0 1-1,0 0 0,0 0 1,0 0-1,0 0 1,0 1-1,0-1 14,-25-19-8981,0-9 1511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0 3378,'-1'3'3505,"-1"2"-1024,1 0-864,0-5-1585</inkml:trace>
  <inkml:trace contextRef="#ctx0" brushRef="#br0" timeOffset="1">13 113 7555,'0'0'7476,"-12"54"-8997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0,1 0-1,-1 0 1,0 0 0,1 0 0,-1 0-1,0 0 1,0 1 0,2 0 1438,-1 0-1438,7 35-220,-8-30-299,1 0 1,1 0 0,-1 0 0,0 0-1,1-1 1,-1 0 0,1 0 0,0 0-1,0 0 1,3 6 0,6 2-4967,-6-12 795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5827,'0'0'6050,"10"13"-5697,-8-5-1,0 6 32,0-6-384,0 5 0,0 1-528,-1-1-753,0 6-272,-1-3-880,0-2-2369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5747,'0'0'5378,"4"89"-5250,-1-79-32,-2 1 192,-1 2 16,1 1-304,-1 3-112,0-4-672,1 6-945,-1-9-2577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3394,'0'0'8299,"1"13"-6855,4 99 3219,-5-96-4283,0 0 1,2 23-1,-2-33-1708,1 1-1,0-1 1,0 1-1,3 10 1,-2-6-3768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0-1616,3 1 127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5475,'0'0'8147,"11"56"-8115,-10-51-32,0 4-16,0-1-288,1 0-400,-2-2-145,0 1-1280,0 4-752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0 9812,'0'0'385,"-8"89"-593,7-70 208,0 0-16,1-6-337,-2 4-1567,1-9-1858</inkml:trace>
  <inkml:trace contextRef="#ctx0" brushRef="#br0" timeOffset="1">1 302 1153,'0'0'10164,"0"56"-8707,0-42-113,0-3-79,0 5-785,0-10-480,0 1-336,0 4-1505,0 0-1520,0 5-625,0-3 464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6755,'0'0'7940,"-2"137"-7940,2-118-304,-2-5-385,2 2-303,-1-8-1729,1 3-1569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08:33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27 3474,'0'0'7475,"4"0"-6408,113 0 4814,166 0-4524,-160-9 1650,-105-4-2951,-18 13-22,1-1 0,-1 1 0,1-1 0,-1 1 0,1 0 0,0-1 0,-1 1-1,1 0 1,0 0 0,-1-1 0,1 1 0,0 0 0,-1 0 0,1 0 0,0 0 0,-1 0 0,1 0 0,0 0 0,0 0 0,-1 0 0,1 0 0,0 1 0,-1-1 0,1 0 0,0 0 0,-1 1 0,1-1-1,-1 0 1,1 1 0,0-1 0,-1 0 0,1 1 0,-1-1 0,1 1 0,-1-1 0,1 1 0,0 2 39,-1 0 1,0 0-1,0 1 0,0-1 0,0 0 1,-1 0-1,1 0 0,-3 5 0,-1 5 16,0 0 0,-1-1 0,0 0 0,-11 17 0,-12 29 195,-44 123 183,67-165-399,0 0 1,2 0-1,0 1 1,0-1-1,1 19 0,0-33-29,2-1-26,0 0 0,-1-1 0,1 1 0,-1 0 0,1 0 0,-1 0 0,1-1 0,-1 1 0,1 0 0,-1 0 0,0-1 0,0 1 0,1-1 0,-1 1 0,0 0 0,0-1 0,0 0 0,-1 1 0,1-17-125,-1 10 96,-1-1 1,1 1-1,-1 0 0,-1 1 0,1-1 1,-1 1-1,0-1 0,-8-7 1,7 7-117,0 1 1,0-1-1,1 0 1,0 0-1,0 0 1,-5-13-1,7 12-58,-2-8 114,-1 0 0,-1 1 0,0-1-1,-1 1 1,-1 0 0,-14-21 0,2 4 27,19 28 38,0 0-1,-1-1 1,0 1-1,0 0 0,0 0 1,0 0-1,-1 0 1,1 1-1,-1-1 1,1 1-1,-1-1 0,0 1 1,0 0-1,0 0 1,0 0-1,-6-2 1,3 2-3,-1 0 0,1-1 1,0 0-1,0 0 1,0-1-1,0 1 1,0-1-1,1-1 0,0 1 1,-6-6-1,10 9 33,-1-1-10,0 1 0,0-1-1,0 1 1,-1 0 0,1 0 0,-1 0 0,1 0-1,0 1 1,-1-1 0,0 1 0,1-1 0,-5 1 0,-11-4 81,2 2-119,15 2 2,1 0 1,-1 0 0,0 0 0,1 0-1,-1 0 1,0 0 0,1 0-1,-1 0 1,1 0 0,-1 0 0,0 0-1,1 0 1,-1 0 0,0 0-1,1 0 1,-1-1 0,1 1 0,-1 0-1,1-1 1,-1 1 0,0 0-1,1-1 1,-1 1 0,1-1-1,0 1 1,-1 0 0,1-1 0,-1 1-1,1-1 1,0 1 0,-1-1-1,1 0 1,0 1 0,-1-1 0,1 1-1,0-1 1,0 0 0,0 1-1,0-1 1,-1 1 0,1-2 0,-1-1-55,0 0 0,0 0 0,-1 0 0,1 0 1,-1 0-1,0 1 0,0-1 0,0 1 0,0-1 1,-1 1-1,1 0 0,0-1 0,-1 1 1,0 1-1,1-1 0,-1 0 0,-5-2 0,7 4 79,1 0 0,0 0-1,0 0 1,0 0-1,0 0 1,-1 0-1,1 0 1,0 0 0,0-1-1,0 1 1,0 0-1,-1 0 1,1 0-1,0 0 1,0 0-1,0 0 1,0 0 0,0-1-1,0 1 1,-1 0-1,1 0 1,0 0-1,0 0 1,0-1-1,0 1 1,0 0 0,0 0-1,0 0 1,0-1-1,0 1 1,0 0-1,0 0 1,0 0-1,0 0 1,0-1 0,0 1-1,0 0 1,0 0-1,0 0 1,0-1-1,0 1 1,0 0 0,0 0-1,0 0 1,1 0-1,-1 0 1,0-1-1,0 1 1,0 0-1,0 0 1,0 0 0,0 0-1,1 0 1,-1-1-1,0 1 1,0 0-1,0 0 1,0 0-1,1 0 1,-1 0 0,0 0-1,0 0 1,1-1 0,-1 1 0,0 0-1,1 0 1,-1 0 0,0 0 0,1 0 0,-1 0 0,1 0 0,-1-1-1,0 1 1,1 0 0,-1 0 0,0 0 0,1 0 0,-1 1-1,0-1 1,1 0 0,-1 0 0,1 0 0,-1 0 0,0 0 0,1 0-1,-1 0 1,0 1 0,1-1 0,-1 0 0,0 0 0,0 1-1,1-1 1,-1 0 0,0 0 0,0 1 0,1-1 0,3 5 3,1-1 0,0 0 1,-1 0-1,2 0 0,-1-1 0,0 0 1,1 0-1,-1 0 0,1-1 0,0 0 1,8 3-1,-3-1 0,123 38 77,-69-24-36,-37-3 90,-25-12-117,1-1-1,0 1 1,0-1 0,0 0-1,0-1 1,6 3 0,57 18 70,-57-20-68,0-1 0,0 0-1,1 0 1,17-2 0,-9 1-32,-18 0 106,-1 1-95,0 1 0,0-1 1,0 1-1,0 0 0,0-1 0,0 1 0,-1-1 0,1 1 1,-1-1-1,1 0 0,-1 1 0,0-1 0,1 1 0,-1-1 1,0 0-1,0 0 0,0 1 0,0-1 0,0 0 1,-3 2-1,1-1-19,-1 0 0,0 0 1,0-1-1,0 1 0,0-1 1,0 0-1,-5 1 1,-11 2-37,13-3 31,0 1 0,0 0 1,0 0-1,-10 4 0,-94 42-60,103-44 188,8-4-132,-1 1 0,0 0-1,0-1 1,0 1 0,0 0 0,0-1-1,0 1 1,0-1 0,0 1 0,0-1-1,0 0 1,0 0 0,0 1 0,0-1-1,0 0 1,0 0 0,0 0 0,-1 0-1,1 0 1,0 0 0,0 0 0,0-1-1,0 1 1,0 0 0,0-1 0,0 1-1,-1-1 1,0-2 13,1 1 0,0-1-1,-1 0 1,1 0 0,1 0-1,-1 0 1,0 1 0,0-5 0,-8-24-520,3 20 402,6 9 101,-1-1-1,0 1 0,0-1 1,0 1-1,-1 0 0,1 0 0,0 0 1,-1-1-1,0 2 0,1-1 1,-1 0-1,0 0 0,0 0 1,0 1-1,0-1 0,0 1 1,-1 0-1,1-1 0,0 1 0,-1 0 1,1 0-1,0 1 0,-1-1 1,1 0-1,-1 1 0,1-1 1,-1 1-1,-3 0 0,-39 0 480,44 0-382,8 0-688,231 0 1556,-237 0-1012,-2-1-191,0 0 261,0 0 0,0 0 0,0 0-1,0 0 1,0 0 0,-1 1 0,1-1 0,0 0 0,0 1 0,-1-1 0,1 1 0,0-1 0,-1 1 0,1 0 0,-3-1 0,-2 0-32,-14-4-29,0 0 0,-1 2 0,0 1-1,1 0 1,-39 3 0,26-1 31,32 0 312,4 0-189,71 2 255,-29 0-321,74-6 0,-90-2-737,-28 6 891,38-16 112,-39 16-304,2-1 20,1 0 1,-1 0-1,1 0 1,-1 0 0,1 0-1,-1-1 1,0 1-1,0-1 1,0 0-1,0 1 1,0-1-1,3-5 449,-14 4-730,-15-4 242,1 2 0,-1 0 1,-1 2-1,1 1 1,0 1-1,-46 3 0,8 0 13,-2 4-82,63-6 96,1 0-37,-2 0 48,1 0 34,-11 0 251,-3 0-234,11-1-38,-1 1 1,1-1-1,-1 1 1,0 1-1,1-1 1,-1 0 0,1 1-1,-1 0 1,0 0-1,1 1 1,0-1-1,-1 1 1,-5 3 0,7-4-12,2-1 30,-25 6-422,-68-6 40,93 0 390,2-2-615,0-1 658,0 0-1,-1 0 0,1 0 0,-1 0 0,1 0 1,-1 0-1,0 1 0,0-1 0,-1-5 0,0 1-141,1 6 8,0 0 103,0 1 0,0-1 0,0 1 0,0-1 1,-1 0-1,1 1 0,0-1 0,0 1 0,0-1 1,0 1-1,0-1 0,0 1 0,0-1 0,0 1 0,1-1 1,-1 1-1,0-1 0,0 1 0,0-1 0,1 1 1,-1-1-1,0 1 0,0-1 0,1 1 0,-1-1 1,0 1-1,1 0 0,-1-1 0,0 1 0,1-1 0,0 1 1,2-1-40,-1 2 0,1-1-1,-1 0 1,1 0 0,-1 1 0,1 0 0,-1-1 0,0 1 0,1 0 0,-1 0 0,0 0 0,1 0 0,-1 1 0,0-1 0,0 1 0,0-1 0,0 1-1,-1 0 1,1 0 0,0 0 0,-1 0 0,1 0 0,-1 0 0,0 0 0,1 0 0,0 3 0,2 1 66,2 1 17,0 0 0,0-1 0,1 0 0,12 9 0,11 11 97,-10-8-96,-14-12 22,1-1 0,-2 1 0,1-1 0,-1 2 0,0-1 0,0 0 0,0 1 0,3 9 0,-5-10-48,1-1 0,-1 0 1,1 0-1,0 0 1,1 0-1,-1 0 1,1-1-1,-1 0 0,10 6 1,-7-4-46,0-1 1,0 1-1,11 14 0,2 9 501,-15-21-336,0 0-1,0 0 1,1-1 0,1 1-1,12 10 1,7 2-19,33 17 1,-51-33-10,4 8 154,-12-11-306,1 0 0,0 0 1,-1 0-1,1 0 0,0 0 0,0 0 0,0 0 1,0-1-1,0 1 0,0 0 0,0-1 0,0 1 1,0 0-1,0-1 0,0 1 0,0-1 0,0 0 1,3 1-1,-3 0 36,3 3 14,-3-4-53,-1 1 1,0-1 0,1 1-1,-1-1 1,1 0 0,-1 1 0,1-1-1,-1 0 1,0 0 0,1 1-1,-1-1 1,1 0 0,-1 0-1,1 0 1,-1 1 0,1-1 0,-1 0-1,1 0 1,0 0 0,-1 0-1,1 0 1,-1 0 0,2 0 0,20 18-39,-22-17 24,3-1 9,0 0-1,-2 0-5,2 0 27,-3 0 125,1 0-123,0-1-26,-1-1 0,1 1 1,-1-1-1,0 1 0,1 0 0,-1-1 1,0 1-1,0-1 0,1 1 0,-1-1 1,-1 1-1,1-1 0,0-1 0,0-5-21,1 0 0,1 0 0,-1 1 0,1-1 0,4-11 1,6-29 1,-7 8 162,2-49-233,-4 6 12,-2 79 74,0 0 0,0 1 0,0-1-1,1 0 1,-1 0 0,5-6 0,0-3-7,28-36-82,-25 35 262,-7 12-173,-1 1-1,0-1 1,0 1 0,0-1 0,0 0-1,0 1 1,0-1 0,0 0 0,0 0-1,-1 0 1,1 0 0,-1 0 0,1-4-1,-1 6 189,-2-10-875,-12 9 535,0 0 1,-23-6 0,22 4 19,0 0 1,-28-1 0,-437 4-55,480 0 174,-32-7-438,24 4 410,-20-3 42,7 6-137,-35 1-331,64 1 504,1 1 0,-1 0 0,0 0-1,0 1 1,0 0 0,0 1 0,-1 0 0,11 8 0,34 20 122,-33-24-110,-3-3 54,0 2 1,0 0-1,0 0 0,23 19 1,17 29 373,-51-49-365,1-1 0,-1 1-1,0 0 1,0 0 0,7 15 0,-7-13-43,0 0 1,0 0 0,10 11 0,78 96 778,-82-109-813,-10-7-25,0 1 1,1-1 0,-1 1 0,0-1 0,0 1 0,0 0-1,0-1 1,0 1 0,0 0 0,0 0 0,-1 0 0,1 0-1,0 0 1,0 0 0,-1 0 0,1 0 0,0 0-1,0 1 1,1 0 1,-1 1-1,1-1 1,1 0 0,-1 0-1,0 0 1,0 0-1,1-1 1,-1 1-1,1 0 1,3 1 0,7 5 79,-12-6-27,-1-1-55,1 0 0,-1 0-1,0 0 1,1 0 0,0 0 0,-1 0 0,1 0 0,-1 0-1,1 0 1,0 0 0,0 0 0,0 0 0,-1-1 0,1 1-1,0 0 1,0 0 0,0-1 0,0 1 0,0-1-1,0 1 1,1-1 0,-1 1 0,0-1 0,0 0 0,0 1-1,0-1 1,2 0 0,8 4 32,-5 4 23,-5-7-58,1 1-1,-1 0 1,1-1-1,-1 1 1,1-1-1,-1 0 1,1 1 0,0-1-1,0 0 1,0 0-1,3 1 1,-2-1 8,-3-1 0,0 0 0,1 0-1,-1 0 1,0 0 0,0 0-1,1 0 1,-1 0 0,0 0 0,1 0-1,-1 0 1,0 0 0,0 0-1,1 1 1,-1-1 0,0 0 0,0 0-1,1 0 1,-1 0 0,0 1-1,0-1 1,1 0 0,-1 0 0,0 0-1,0 1 1,0-1 0,0 0-1,1 0 1,-1 1 0,0-1 0,0 0-1,0 1 1,0-1 0,0 0 0,0 0-1,0 1 1,0-1 0,0 0-1,0 1 1,0-1 0,0 0 0,0 1-1,0-1 1,0 0 0,0 2 549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0 6355,'0'0'5282,"-7"121"-6738,7-110-49,-2-3-1120</inkml:trace>
  <inkml:trace contextRef="#ctx0" brushRef="#br0" timeOffset="1">10 372 5763,'0'0'6242,"-4"100"-6242,3-90-1104,0-4 464,-2 1-3154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 7203,'0'0'6035,"-2"72"-7187,2-63-561,0-1 48,0 2-736,-1-2-897</inkml:trace>
  <inkml:trace contextRef="#ctx0" brushRef="#br0" timeOffset="1">14 265 1153,'0'0'10116,"0"105"-9043,0-90-849,-1 5-224,-2-2-1297,-1-1-2096,2-1 1536,-1-5-1105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4722,'0'0'5267,"-1"70"-5267,0-62-289,-1 0-527,1 3-1313</inkml:trace>
  <inkml:trace contextRef="#ctx0" brushRef="#br0" timeOffset="1">21 265 4402,'0'0'7331,"-14"70"-7331,11-62-1392,-1 0-2290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0 3378,'-1'3'3505,"-1"2"-1024,1 0-864,0-5-1585</inkml:trace>
  <inkml:trace contextRef="#ctx0" brushRef="#br0" timeOffset="1">13 113 7555,'0'0'7476,"-12"54"-8997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0,2 0-1,-2 0 1,0 0 0,1 0 0,-1 0-1,0 0 1,0 1 0,3 0 1438,-2 0-1438,10 35-220,-11-30-299,2 0 1,1 0 0,-2 0 0,0 0-1,2-1 1,-2 0 0,2 0 0,0 0-1,0 0 1,4 6 0,8 2-4967,-8-12 795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5827,'0'0'6050,"14"13"-5697,-11-5-1,-1 6 32,1-6-384,0 5 0,0 1-528,-2-1-753,0 6-272,-1-3-880,0-2-2369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5747,'0'0'5378,"6"89"-5250,-2-79-32,-3 1 192,-1 2 16,1 1-304,-1 3-112,0-4-672,2 6-945,-2-9-2577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3394,'0'0'8299,"1"13"-6855,6 99 3219,-7-96-4283,0 0 1,3 23-1,-3-33-1708,1 1-1,1-1 1,-1 1-1,5 10 1,-3-6-3768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0-1616,4 1 127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15:2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1747 3 5042,'0'0'6950,"-21"0"-6131,-133-3 1404,136 4-1933,0 1 0,1 0 0,-1 1 0,-27 9 0,-65 28 418,109-39-703,-35 13 188,2 2 0,-65 40-1,83-45-114,0 1-1,0 1 1,1 1-1,1 0 1,0 1-1,1 0 1,-15 24-1,-84 126 340,-14 22 92,78-100-98,3 2 1,4 2-1,-28 98 1,52-131-301,-18 110 0,24-103 227,-22 76 1,-13 26 375,-33 246-1,58-276-638,3 12-67,16-120 371,0-1-1,4 41 1,0-11-93,1 237 1574,11-154 2739,-32-161-4572,15 15-25,0 1 0,0-1 0,-1 1 0,1-1 0,-1 1 0,0 0 0,0 0 0,-6-3 0,5 3-5,0 0-1,0-1 1,1 0-1,-1 1 1,-4-8-1,-66-83-25,43 55 51,22 29-28,1-1-1,-1 0 1,-6-14 0,10 17 6,0 0 0,-1 1 0,0-1 0,0 1 0,-1 1 0,-10-9-1,8 7-9,-35-35-8,40 28-553,29 16 405,-2 0 168,324-9 84,-280 8-68,-52 2-12,-1 0 1,1-1-1,-1-1 1,1-1-1,-1 0 1,0 0-1,22-8 1,-18 8 58,-14 3 13,-11 0-80,1 1-21,-1 1 0,1 0 1,-1 0-1,1 0 0,0 1 0,0 1 0,1-1 0,-11 10 1,5 0-32,11-12 53,-1 0-1,1-1 1,0 1 0,-1 0 0,1-1 0,-1 1 0,1-1 0,-1 0 0,0 0 0,1 1 0,-4 0 0,2 0 1,0 0-1,0 0 1,0 1-1,0-1 1,0 1-1,1 0 1,-1 0-1,1 0 1,-3 5-1,-11 11-10,-7-2 11,20-11-4,-1-1-2,1 0 0,-1-1 0,0 1 0,0-1 1,-1 1-1,-9 6 0,-5 15-112,5 2 73,5-17-2,7-10 38,1 0 0,0 0-1,-1 0 1,1 1 0,0-1 0,0 1 0,0-1 0,0 1 0,0-1 0,0 1 0,1 0 0,-2 2-1,1-1-8,-10 8 318,0-3-1481,9-26 16,2 16 1148,-1 0 0,1 0 1,0 0-1,-1 0 1,1 0-1,-1 0 1,0 0-1,0 0 1,0 0-1,0 1 1,0-1-1,0 0 1,0 0-1,0 1 1,-1-1-1,1 1 1,-1-1-1,1 1 0,-3-2 1,-39-21-579,21 13 499,-10-7-336,32 16 380,-1 1 1,1 0-1,-1-1 1,1 1 0,0 0-1,0-1 1,0 1 0,0 0-1,0-1 1,0 1 0,0-1-1,0 1 1,0 0 0,1-1-1,-1 1 1,0 0 0,1-1-1,-1 1 1,1 0 0,0-1-1,-1 1 1,1 0 0,0 0-1,0 0 1,0 0 0,0 0-1,0 0 1,0 0 0,0 0-1,0 0 1,0 0-1,0 1 1,0-1 0,1 0-1,-1 1 1,0-1 0,3 0-1,8-4 119,0 0-1,1 0 1,15-2-1,-12 3-232,-9 2-109,0 1 0,1 0 0,-1 0 0,0 1 0,13 0 0,0 1 327,47-4 305,-72-2-2395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5475,'0'0'8147,"15"56"-8115,-13-51-32,-1 4-16,0-1-288,2 0-400,-3-2-145,0 1-1280,0 4-752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 0 9812,'0'0'385,"-11"89"-593,10-70 208,0 0-16,1-6-337,-3 4-1567,1-9-1858</inkml:trace>
  <inkml:trace contextRef="#ctx0" brushRef="#br0" timeOffset="1">1 302 1153,'0'0'10164,"0"56"-8707,0-42-113,0-3-79,0 5-785,0-10-480,0 1-336,0 4-1505,0 0-1520,0 5-625,0-3 464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1 6755,'0'0'7940,"-3"137"-7940,3-118-304,-3-5-385,3 2-303,-1-8-1729,1 3-1569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0 6355,'0'0'5282,"-9"121"-6738,9-110-49,-3-3-1120</inkml:trace>
  <inkml:trace contextRef="#ctx0" brushRef="#br0" timeOffset="1">13 372 5763,'0'0'6242,"-5"100"-6242,4-90-1104,-1-4 464,-2 1-3154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 7203,'0'0'6035,"-3"72"-7187,3-63-561,0-1 48,0 2-736,-1-2-897</inkml:trace>
  <inkml:trace contextRef="#ctx0" brushRef="#br0" timeOffset="1">19 265 1153,'0'0'10116,"0"105"-9043,0-90-849,-1 5-224,-4-2-1297,0-1-2096,2-1 1536,-1-5-1105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 1 4722,'0'0'5267,"-2"70"-5267,1-62-289,-2 0-527,2 3-1313</inkml:trace>
  <inkml:trace contextRef="#ctx0" brushRef="#br0" timeOffset="1">29 265 4402,'0'0'7331,"-19"70"-7331,15-62-1392,-2 0-2290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0 3378,'-1'3'3505,"-2"2"-1024,2 0-864,-1-5-1585</inkml:trace>
  <inkml:trace contextRef="#ctx0" brushRef="#br0" timeOffset="1">18 113 7555,'0'0'7476,"-17"54"-8997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0,2 0-1,-2 0 1,0 0 0,1 0 0,-1 0-1,0 0 1,0 1 0,3 0 1438,-2 0-1438,10 35-220,-11-30-299,2 0 1,1 0 0,-2 0 0,0 0-1,2-1 1,-2 0 0,2 0 0,0 0-1,0 0 1,4 6 0,8 2-4967,-8-12 795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5827,'0'0'6050,"14"13"-5697,-11-5-1,-1 6 32,1-6-384,0 5 0,0 1-528,-2-1-753,0 6-272,-1-3-880,0-2-2369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5747,'0'0'5378,"6"89"-5250,-2-79-32,-3 1 192,-1 2 16,1 1-304,-1 3-112,0-4-672,2 6-945,-2-9-2577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15:24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0 208,'11'4'11760,"-12"4"-11511,1 0 0,-2 0-1,1 0 1,-1 0 0,0 0 0,-1-1 0,1 1-1,-2-1 1,1 1 0,-1-1 0,-7 10-1,0 3 145,-21 58 4,18-44-207,12-28-125,0 0 0,-1 0 1,1 0-1,-1-1 0,-1 1 0,1 0 0,-1-1 0,-5 7 1,5-7-62,0 0 0,1-1 0,-1 1 1,1 1-1,0-1 0,-3 9 0,-3 6-1,-10 24 50,55-89-411,-29 38 371,1 0 0,-1-1 0,-1 0 0,8-13-1,-11 17-8,0-1-1,1 0 0,-1 1 0,1-1 0,8-6 0,2-4-8,23-29-1,-17 19-44,16-24 76,-28 40 98,-6 6-114,0 1 0,0-1 0,0 1 0,1 0 0,-1 0 0,0 0 0,1 0 0,4-2 0,-7 3 73,3-33-692,-3 33 740,4-24-123,-4 25 184,-14 1 1090,13-1-1273,1-1 0,-1 1 0,0 0 0,1 0 0,-1 0 0,0 0 0,1 0 0,-1 0 0,0 0 0,0 0 0,1 0 0,-1 0 0,0 1 0,1-1 0,-1 0 0,1 0 0,-1 1 0,0-1 0,1 0 0,-1 1 0,1-1 0,-1 0 0,1 1 0,-1-1 0,1 1 0,-1-1 0,0 2 0,-21 31 17,-27 54-1,47-79 42,0 0-1,1 0 1,0 0 0,0 0 0,1 0 0,-1 0-1,2 0 1,1 11 0,-1-11-67,-1 0 0,1-1 1,-2 1-1,1 0 0,-1 0 1,-2 13-1,-5 12 8,7-31 2,0-2-8,1 0 1,0 1 0,-1-1-1,1 0 1,0 1 0,-1-1-1,1 0 1,0 1 0,0-1 0,-1 0-1,1 1 1,0-1 0,0 1-1,0-1 1,-1 1 0,1-1 0,0 0-1,0 1 1,0-1 0,0 1-1,0-1 1,0 1 0,0-1-1,0 1 1,-1 0 8,-2-1-6,0 0 9,3 0 28,0-3-431,0 2 418,-1-2-40,1-1 1,0 0-1,0 0 0,1 0 1,-1 0-1,1 1 0,0-1 1,0 0-1,0 0 0,0 1 1,1-1-1,-1 1 0,1-1 1,0 1-1,0 0 0,0 0 1,1 0-1,2-4 0,11-22 78,-16 29-71,2-1 3,0-1-1,-1 1 0,1-1 0,0 0 1,-1 1-1,0-1 0,1 0 1,-1 0-1,0 0 0,0 0 0,0 0 1,0 0-1,0 0 0,0-4 1,17-26 22,-17 30-24,-1 0 1,1 0-1,0 0 1,0 0-1,0 0 1,0 1-1,0-1 1,1 0-1,-1 1 1,0-1-1,1 1 1,-1-1-1,1 1 1,-1 0-1,4-2 1,2-4 63,0 3-147,-7 4 85,1-1 0,-1 1 0,1 0 0,-1-1 1,1 1-1,-1-1 0,1 1 0,-1-1 0,1 1 0,-1-1 0,1 1 0,-1-1 0,0 0 1,1 1-1,-1-1 0,0 1 0,0-1 0,0 0 0,1 1 0,-1-1 0,0 0 0,0 1 1,0-1-1,0 0 0,0 1 0,0-1 0,0 0 0,0 1 0,0-1 0,0 0 0,-1 0 1,8-44-246,-7 42 205,1 1-1,0-1 1,-1 1 0,1-1-1,0 1 1,0-1 0,0 1-1,0 0 1,1 0 0,-1 0-1,3-3 1,-4 4-84,11-14 98,-11 13 8,0 0 17,0 2 140,0-1-119,0-1-14,0 9-14,0 1 1,0-1-1,-1 0 0,0 0 0,-1 0 0,0 0 1,0 0-1,0 0 0,-6 12 0,1 14 6,4-9 70,2-19-26,-2 6-16,0 1 1,-1-1-1,0 0 0,-1 0 0,0 0 1,-1-1-1,-6 10 0,-4-6 9,15-14-35,0 0 1,0 1 0,0-1 0,0 1 0,0 0 0,0-1-1,0 1 1,1 0 0,-1-1 0,0 1 0,0 0 0,1 0-1,-1 0 1,0 0 0,1 0 0,-1-1 0,1 1 0,-1 0-1,1 0 1,0 0 0,-1 1 0,1-1 0,0 0 0,0 0 0,0 2-1,-14 14-25,-22 39 314,34-53-285,1-1 0,-1 1 1,1 0-1,0 0 1,0 0-1,0 0 0,-1 6 1,2-9-18,0 0-14,0-1 1,-1 0-1,1 0 0,0 0 1,0 0-1,0 0 0,0 0 0,0 1 1,0-1-1,0 0 0,0 0 1,0 0-1,1 0 0,-1 0 0,0 1 1,0-1-1,1-1 0,26-34 229,-20 28-181,0 0 0,-1 0-1,0-1 1,-1 1 0,0-1-1,7-17 1,-10 21-39,1-1-1,0 1 1,0 0 0,0 0 0,1 1-1,4-6 1,14-19-222,-14 17 82,-7 10 163,1 1-1,-1-1 0,0 0 0,0 1 0,0-1 0,0 0 1,-1 0-1,1 0 0,0 0 0,-1 0 0,0 0 0,1 0 1,-1 0-1,0 0 0,0 0 0,0 0 0,0-3 1,1 1-16,1 0 0,0 0 0,0 0 0,0 0 0,1 0 1,3-4-1,-4 5 12,23-34-14,-24 35 28,-1 2 5,8-33-35,8 20 8,-14 10 10,0 0 0,-1-1 1,1 1-1,-1 0 1,0-1-1,0 1 1,-1-1-1,1 1 1,-1-1-1,1 0 0,-1-4 1,3 5-204,3-1-291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3394,'0'0'8299,"1"13"-6855,6 99 3219,-7-96-4283,0 0 1,3 23-1,-3-33-1708,1 1-1,1-1 1,-1 1-1,5 10 1,-3-6-3768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0-1616,4 1 127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5475,'0'0'8147,"15"56"-8115,-13-51-32,-1 4-16,0-1-288,2 0-400,-3-2-145,0 1-1280,0 4-752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 0 9812,'0'0'385,"-11"89"-593,10-70 208,0 0-16,1-6-337,-3 4-1567,1-9-1858</inkml:trace>
  <inkml:trace contextRef="#ctx0" brushRef="#br0" timeOffset="1">1 302 1153,'0'0'10164,"0"56"-8707,0-42-113,0-3-79,0 5-785,0-10-480,0 1-336,0 4-1505,0 0-1520,0 5-625,0-3 464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1 6755,'0'0'7940,"-3"137"-7940,3-118-304,-3-5-385,3 2-303,-1-8-1729,1 3-1569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0 6355,'0'0'5282,"-9"121"-6738,9-110-49,-3-3-1120</inkml:trace>
  <inkml:trace contextRef="#ctx0" brushRef="#br0" timeOffset="1">13 372 5763,'0'0'6242,"-5"100"-6242,4-90-1104,-1-4 464,-2 1-3154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 7203,'0'0'6035,"-3"72"-7187,3-63-561,0-1 48,0 2-736,-1-2-897</inkml:trace>
  <inkml:trace contextRef="#ctx0" brushRef="#br0" timeOffset="1">19 265 1153,'0'0'10116,"0"105"-9043,0-90-849,-1 5-224,-4-2-1297,0-1-2096,2-1 1536,-1-5-1105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 1 4722,'0'0'5267,"-2"70"-5267,1-62-289,-2 0-527,2 3-1313</inkml:trace>
  <inkml:trace contextRef="#ctx0" brushRef="#br0" timeOffset="1">29 265 4402,'0'0'7331,"-19"70"-7331,15-62-1392,-2 0-2290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0 3378,'-1'3'3505,"-2"2"-1024,2 0-864,-1-5-1585</inkml:trace>
  <inkml:trace contextRef="#ctx0" brushRef="#br0" timeOffset="1">18 113 7555,'0'0'7476,"-17"54"-8997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3 1505,'0'0'14305,"-22"0"-12101,-197 0-377,216-3-2724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 0 17944,'0'0'5139,"-32"46"-7829,81-41 369,8-2-2721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6T15:47:02.58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45 4,'40'-1,"-27"0,0 0,1 1,-1 0,0 1,25 6,-35-6,0 0,0 1,0-1,0 1,-1 0,1 0,-1 0,1 0,-1 0,0 1,0-1,0 1,0-1,0 1,-1 0,3 5,2 5,-2 0,6 24,0 0,5 17,-12-40,1 0,0 0,1 0,8 16,-10-26,-1 0,1 0,0 0,0-1,1 1,-1-1,1 0,0 0,0 0,0-1,5 3,52 18,-11-5,69 45,-102-53,-1 2,0 0,-1 1,23 26,-10-13,-25-24,1 1,-1 0,0 0,0 0,0 0,0 0,0 0,-1 1,0 0,1-1,-1 1,-1 0,1 0,0 0,-1 0,1 6,1 8,0 1,-2-1,0 1,-1 0,-1-1,-1 1,-1-1,0 1,-1-1,-1 0,-1 0,-8 17,5-12,8-18,-1 0,0 0,0 0,-1 0,1 0,-5 6,6-10,0-1,1 1,-1 0,0-1,0 1,0 0,0-1,0 1,0-1,0 0,0 1,0-1,0 0,0 0,0 1,0-1,0 0,0 0,0 0,0 0,0 0,0-1,0 1,0 0,0 0,0-1,0 1,0 0,0-1,0 1,1-1,-1 1,0-1,0 0,0 1,0-1,1 0,-2-1,-46-41,31 27,-1 0,-1 1,-26-16,6 10,25 15,0-2,1 1,0-1,1-1,-15-13,5 1,0 1,-1 1,-2 1,0 1,0 1,-56-24,50 29,19 7,0 0,1-1,-20-11,27 14,1 0,0-1,0 0,0 0,0 0,0 0,1 0,-1 0,1-1,0 1,0-1,0 1,0-1,1 0,-2-7,0-6,2-1,0 1,1 0,0-1,2 1,0 0,9-33,-4 12,-4 28,1-1,-1 1,2 0,0 1,0-1,0 1,1 0,0 0,8-7,-3 3,-2-1,15-24,-23 35,0 1,0 0,0 0,0-1,1 1,-1 0,1 0,0 0,-1 0,1 1,0-1,0 0,0 1,0-1,0 1,1 0,-1 0,0 0,1 0,-1 0,1 0,-1 1,4-1,-2 1,0 0,1 0,-1 1,1 0,-1 0,0 0,1 1,-1-1,0 1,0 0,0 0,5 4,10 4,2 0,-1-1,27 7,38 17,-73-28,0 0,0-1,15 3,-16-5,-1 1,0 0,0 0,0 1,13 8,33 23,-10-5,67 33,-110-62,0 0,-1 1,1 0,-1-1,1 1,-1 0,0 0,0 1,0-1,0 0,0 1,0-1,-1 1,1 0,1 4,11 46,-6-15,-6-30,1 0,-1 1,-1-1,1 1,-2-1,1 1,-1 0,0-1,-1 1,0-1,0 1,-1-1,0 1,-1-1,1 0,-2 0,-6 13,-7 17,2 0,-12 45,22-66,-11 50,14-50,-2-1,0 1,-1-1,-8 18,9-26,-31 76,34-82,1 1,-1-1,0 1,0-1,0 0,0 1,-1-1,1 0,-1 0,1 0,-1 0,0 0,0 0,1 0,-1-1,-4 3,4-3,0 0,0-1,1 1,-1-1,0 0,0 0,0 0,0 0,1 0,-1 0,0 0,0 0,0-1,0 1,1-1,-1 1,0-1,-1-1,-8-5,0 0,1 0,0-1,1 0,-14-15,6 6,-27-26,-34-28,-87-59,103 80,-96-98,146 134,3 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4722,'0'0'2575,"4"0"-2274,41 0 2530,55 8-41,104-8-1749,-189 1-853,-1 3 1,28 12-1,-25-10-177,1-2 0,-1-2 0,19-2-1,-12-1 382,35 7 179,-38-6-501,5 1-11,-1-3 1,33-10-1,-23 0 355,1 4-1,39 3 1,-48 5-242,64 3 176,-60 5-114,-19-4-131,15 0 0,84 11 508,2-1-531,45-6-34,-103-7-22,11 1-72,-12 9 42,8-6 57,-13-2-19,66 1 3,-72-5-27,67 16 27,-62-6 76,-10 1-173,-19-5 26,20 1 1,124 0 51,-123-2-50,48 19 0,-1 1-333,-78-22 357,0 0 0,0-2-1,-1 0 1,1-2 0,0 0-1,0-1 1,14-10 0,-12 5-19,-1 1 1,1 1 0,0 1 0,19-3 0,44 6 61,-42 3 32,117 2 164,-120-10-231,-20 4 0,14-1 1,0 4 30,17-1 7,65 18 0,37 16-59,-135-31 28,45-1 11,-31-2-16,-2-5-6,-3-1-2,145 0-85,-100 8-78,-29 2 15,-15-2 234,0-1 0,17-5 0,2-13-208,-15 5 204,-9 7-54,-8 2-52,2 2 0,-1-1 1,7 0-1,151 1-171,-84 4 198,56-2 845,-128 0-477,-5-1-234,2 0-293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2:53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3748 1 2193,'0'0'2852,"-15"19"-2689,-1 6-54,0-1 378,-35 40 0,-71 97 4434,82-103-4891,-82 89 0,-242 266 1888,334-379-1737,-2-2-1,0-2 1,-2-1-1,-2-1 1,-49 29 0,34-22 177,-86 74 1,17 0 313,46-45-136,-72 86 1,89-77-287,41-50-144,-2 0 0,1-2 0,-39 35 1,22-28-109,-189 168 181,178-152-106,2 1 1,-64 89-1,80-99 19,-3 0 0,0-3 0,-64 53 0,55-52-10,2 3 0,-52 58 0,54-46-82,-3-4 0,-53 51 0,43-50-38,-69 87 1,97-109 37,-47 40 0,52-51-24,1-1 0,-1 4 0,2-2 0,0 1 0,1 1 0,1 1 0,-15 28 0,17-33 25,2 1-1,-1 0 1,-2-1-1,1-1 1,-1 1-1,-12 9 1,-15 17-90,-67 64 75,99-95 14,-106 83 513,68-54-504,-2-1 1,-84 47 0,122-75 2,0-1 1,-1 1-1,3 0 1,-3 0-1,2 1 1,1 0-1,0 0 1,-7 9-1,-28 33 7,-23 16-214,56-58 518,2-1-2094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7.8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5:59.1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0.6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2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0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4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06.1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0 12182,'-3'0'11557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8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49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5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9652,'0'0'8586,"3"38"-4947,-3 6-2858,-2-19-629,2 0-1,5 32 0,-5-56-124,0-1-1,0 1 1,1 0-1,-1 0 1,1 0 0,-1 0-1,1-1 1,-1 1-1,1 0 1,0 0-1,-1-1 1,1 1 0,0-1-1,-1 1 1,1 0-1,0-1 1,0 1 0,-1-1-1,1 0 1,0 1-1,0-1 1,0 0 0,0 1-1,0-1 1,1 0-1,30 4 426,-19-4-536,246 24-333,-203-21-4181,0-3-4604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3954,'0'0'12662,"0"93"-11318,-4-45 417,-3 3-384,-2-1-177,0-3-784,0-4-368,2-8-48,3-4-1024,1-4-2129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6867,'0'0'11507,"-1"19"-10477,-13 138 1475,11-138-2221,-6 43 1173,9-43-1387,1-17-442,3-8-366,-3 4 659,0-1 0,0 1 0,0 0 0,1 0 0,-1-1 0,1 1 0,0 0 0,0 0 0,-1 0 0,1 0 0,0 1 0,1-1 0,-1 1 0,0-1 0,0 1-1,1-1 1,-1 1 0,1 0 0,-1 0 0,1 1 0,-1-1 0,1 0 0,0 1 0,-1-1 0,1 1 0,0 0 0,-1 0 0,1 0 0,0 0 0,-1 1 0,1-1 0,0 1 0,-1 0 0,1-1-1,-1 1 1,1 0 0,2 2 0,4 1 28,-1 1-1,0 0 0,0 1 0,0-1 1,-1 1-1,0 1 0,10 11 0,-14-15 33,-1 0-1,1 0 0,-1 0 0,0 0 1,0 0-1,0 1 0,0-1 1,-1 1-1,0-1 0,1 1 1,-1-1-1,0 1 0,-1 0 1,1 0-1,-1-1 0,0 1 0,0 0 1,0 0-1,0 0 0,0 0 1,-1-1-1,-1 6 0,0-5 80,-1 0 1,1-1-1,-1 1 0,1-1 0,-1 1 0,0-1 1,-1 0-1,1 0 0,0-1 0,-1 1 0,0-1 1,1 0-1,-8 4 0,-5 1 11,1 0 0,-21 5 1,31-11-336,-33 9 534,36-10-663,0 0 0,0 1 0,0-1 0,0 0 0,0 0 1,0 0-1,0 0 0,0 0 0,0 0 0,0-1 0,0 1 0,0-1 0,0 1 0,0-1 0,-2-1 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6355,'0'0'11733,"135"27"-10404,-82-23-625,1-4-448,-6 0-176,-9 0-80,-10 0-128,-11 0-896,-8 0-1233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6:59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16 7347,'0'0'8807,"-10"-3"-8132,1 0-407,-1 0 0,0 1 1,1 0-1,-1 1 0,0 0 0,0 0 1,0 1-1,0 0 0,0 1 0,0 0 1,0 1-1,-13 4 0,6 2-163,0 0 0,1 2 0,0 0 0,1 1 0,0 0 0,1 1 0,0 1 1,1 0-1,1 1 0,0 0 0,1 1 0,-12 19 0,12-16-78,1 1-1,1 0 1,1 0 0,0 1-1,1 0 1,1 1 0,1-1-1,1 1 1,1 0 0,-1 31-1,4-41-20,0 0 0,1 0 0,0 0 0,1 0 0,0 0 0,1 0 0,6 17 0,-7-24 5,0 0 1,0 0 0,1 0 0,-1-1 0,1 1-1,0-1 1,0 1 0,0-1 0,1 0 0,-1 0-1,1 0 1,-1-1 0,1 1 0,0-1 0,0 0-1,0 0 1,0 0 0,1-1 0,-1 1 0,0-1-1,8 1 1,-3 0-52,0-1 0,-1 0-1,1 0 1,0-1 0,0 0-1,0-1 1,0 0 0,9-2 0,-15 2 45,-1 0 0,1 0 0,0 0 0,-1-1 1,1 1-1,-1 0 0,1-1 0,-1 0 1,1 0-1,-1 1 0,0-2 0,0 1 1,0 0-1,0 0 0,-1 0 0,1-1 1,0 1-1,-1-1 0,0 0 0,1 1 0,-1-1 1,0 0-1,-1 1 0,1-1 0,0 0 1,-1 0-1,1-4 0,0-2 22,0 1 0,-1 0 0,1-1 0,-2 0 0,1 1 0,-4-15 1,3 21-21,1-1-1,-1 1 1,-1 0 0,1-1 0,0 1 0,-1 0 0,1 0 0,-1 0 0,1 0 0,-1 0 0,0 0 0,0 0 0,0 1 0,0-1 0,0 1 0,0-1 0,-1 1 0,1 0 0,0 0 0,-1 0 0,1 0 0,-1 0 0,1 1 0,-1-1 0,-3 0 0,-19-1 219,0 0 1,-39 2-1,23 1-185,37-1-180,-20 1 337,23-1-297,1 1 0,-1-1-1,0 0 1,0 0 0,1 1-1,-1-1 1,0 0 0,0 0-1,1 1 1,-1-1 0,0 1-1,1-1 1,-1 1 0,1-1-1,-1 1 1,1-1 0,-1 1-1,1 0 1,-1-1-1,1 1 1,-1 0 0,1-1-1,0 1 1,-1 0 0,1 0-1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8836,'0'0'6846,"11"0"-5944,344 0 2924,-140 2-3261,-214-2-507,-1 0-1,1 0 1,-1 0 0,1 0 0,-1 0-1,1 0 1,-1 0 0,1 0 0,0 0 0,-1 0-1,1 0 1,-1 0 0,1 0 0,-1 1-1,1-1 1,-1 0 0,1 0 0,-1 1-1,0-1 1,1 0 0,-1 1 0,1-1-1,-1 0 1,1 1 0,-1-1 0,0 0-1,1 1 1,-1-1 0,0 1 0,1 0-1,-7 16 678,-28 22-568,26-31 28,-36 38 360,-3-1 1,-58 42 0,90-69-728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1 15319,'0'0'8132,"-8"30"-7940,8-25-144,0 3-48,0-5-208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16744,'-1'7'15954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 3 5715,'-6'0'20350,"-15"-3"-19325,18 4-929,1-1 1,0 0-1,-1 0 1,1 1 0,-1-1-1,1 1 1,0 0-1,-1 0 1,1 0-1,0 0 1,0 0 0,-1 0-1,1 1 1,0-1-1,0 1 1,1-1-1,-1 1 1,-2 2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13446,'0'7'17820,"0"24"-17976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5 11781,'-3'-5'19107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9588,'0'18'16583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5635,'-13'0'22914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7:09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11509,'0'0'8612,"0"19"-8612,0-8-32,0-3-176,16 5-1537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2593,'0'0'4760,"32"2"-4523,97 8 73,-89-3 353,-40-7-628,1 0 1,-1 0-1,0 0 0,0 0 1,1 0-1,-1 1 0,0-1 1,0 0-1,0 0 1,1 0-1,-1 0 0,0 1 1,0-1-1,0 0 0,1 0 1,-1 0-1,0 1 1,0-1-1,0 0 0,0 0 1,1 0-1,-1 1 0,0-1 1,0 0-1,0 0 1,0 1-1,0-1 0,0 0 1,0 1-1,0-1 0,0 0 1,0 0-1,0 1 1,0-1-1,0 0 0,0 1-25,0-1 0,0 0 0,0 1 0,0-1 0,0 0 1,0 1-1,0-1 0,0 0 0,0 1 0,0-1 0,0 0 0,1 1 0,-1-1 0,0 0 0,0 1 0,0-1 0,0 0 0,1 0 0,-1 1 0,0-1 0,0 0 0,1 0 0,-1 0 0,0 1 0,0-1 0,1 0 0,-1 0 0,0 0 0,0 0 0,1 1 0,-1-1 0,0 0 0,1 0 0,-1 0 0,0 0 0,1 0 0,-1 0 0,0 0 0,1 0 0,-1 0 0,53 32 1407,-34-26-1165,1-2 1,24 3-1,-28-5 54,0 1-1,0 0 0,-1 1 0,25 9 1,-22-6-271,2-2 0,-1 0 0,1-2 0,-1 0 0,1-1 0,0-1 1,27-2-1,16 3 228,172-1 433,11 1 267,-39 7-570,-132-8-69,1 3 1,118 23-1,38 1 270,-86-14-395,-97-8-50,95 26 1,66 15-41,-182-40-80,49 6 0,5 0 4,-62-10 10,0-1 0,38 0 0,-39-2 0,1 1-1,-1 0 0,29 6 0,-29-4-25,-1 0-1,1-2 0,34-1 0,-26 0-187,-22 0 17,1-1-362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0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3162 1 2193,'0'0'2852,"-12"16"-2689,-2 5-54,1-1 378,-30 34 0,-60 82 4434,69-87-4891,-69 75 0,-204 225 1888,282-321-1737,-2-1-1,0-1 1,-2-2-1,-1 0 1,-42 24 0,29-19 177,-73 63 1,15 0 313,39-38-136,-62 73 1,76-66-287,35-41-144,-2-1 0,0-1 0,-32 29 1,18-23-109,-159 141 181,150-128-106,2 1 1,-54 75-1,67-83 19,-2-1 0,-1-2 0,-53 45 0,46-44-10,2 2 0,-44 50 0,45-40-82,-2-3 0,-45 43 0,37-42-38,-59 74 1,82-93 37,-39 34 0,43-43-24,1 0 0,0 2 0,1-1 0,0 1 0,1 1 0,0 0 0,-12 24 0,15-27 25,1 0-1,-1 0 1,-1-1-1,0 0 1,0 0-1,-11 8 1,-12 14-90,-57 54 75,84-80 14,-90 70 513,58-45-504,-2-1 1,-71 39 0,103-63 2,0-1 1,0 1-1,1 0 1,-1 0-1,1 1 1,0 0-1,1 0 1,-6 8-1,-24 27 7,-19 14-214,47-49 518,2-1-2094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3:1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 0 5298,'0'0'1246,"-8"15"-144,1-2-764,-47 95 3884,-101 211-1221,82-161-1975,-22 40 595,57-133-1352,13-18-40,-3-3-1,-48 63 1,31-50-66,-38 66 1,42-58 112,23-40-85,-2 4-15,-19 39 1,1 8 346,32-62-469,0 0 0,-5 25-1,8-29-44,3 6 23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 1 12118,'-20'0'20614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0,1 0-1,-1 0 1,0 0 0,1 0 0,-1 0-1,0 0 1,0 1 0,2 0 1438,-1 0-1438,7 35-220,-8-30-299,1 0 1,1 0 0,-1 0 0,0 0-1,1-1 1,-1 0 0,1 0 0,0 0-1,0 0 1,3 6 0,6 2-4967,-6-12 795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5827,'0'0'6050,"10"13"-5697,-8-5-1,0 6 32,0-6-384,0 5 0,0 1-528,-1-1-753,0 6-272,-1-3-880,0-2-2369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5747,'0'0'5378,"4"89"-5250,-1-79-32,-2 1 192,-1 2 16,1 1-304,-1 3-112,0-4-672,1 6-945,-1-9-2577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3394,'0'0'8299,"1"13"-6855,4 99 3219,-5-96-4283,0 0 1,2 23-1,-2-33-1708,1 1-1,0-1 1,0 1-1,3 10 1,-2-6-3768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0-1616,3 1 127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8 14054,'0'0'7860,"-13"-8"-6643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5475,'0'0'8147,"11"56"-8115,-10-51-32,0 4-16,0-1-288,1 0-400,-2-2-145,0 1-1280,0 4-752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0 9812,'0'0'385,"-8"89"-593,7-70 208,0 0-16,1-6-337,-2 4-1567,1-9-1858</inkml:trace>
  <inkml:trace contextRef="#ctx0" brushRef="#br0" timeOffset="1">1 302 1153,'0'0'10164,"0"56"-8707,0-42-113,0-3-79,0 5-785,0-10-480,0 1-336,0 4-1505,0 0-1520,0 5-625,0-3 464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6755,'0'0'7940,"-2"137"-7940,2-118-304,-2-5-385,2 2-303,-1-8-1729,1 3-1569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0 6355,'0'0'5282,"-7"121"-6738,7-110-49,-2-3-1120</inkml:trace>
  <inkml:trace contextRef="#ctx0" brushRef="#br0" timeOffset="1">10 372 5763,'0'0'6242,"-4"100"-6242,3-90-1104,0-4 464,-2 1-3154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5.9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 7203,'0'0'6035,"-2"72"-7187,2-63-561,0-1 48,0 2-736,-1-2-897</inkml:trace>
  <inkml:trace contextRef="#ctx0" brushRef="#br0" timeOffset="1">14 265 1153,'0'0'10116,"0"105"-9043,0-90-849,-1 5-224,-2-2-1297,-1-1-2096,2-1 1536,-1-5-1105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4722,'0'0'5267,"-1"70"-5267,0-62-289,-1 0-527,1 3-1313</inkml:trace>
  <inkml:trace contextRef="#ctx0" brushRef="#br0" timeOffset="1">21 265 4402,'0'0'7331,"-14"70"-7331,11-62-1392,-1 0-2290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2:26.0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0 3378,'-1'3'3505,"-1"2"-1024,1 0-864,0-5-1585</inkml:trace>
  <inkml:trace contextRef="#ctx0" brushRef="#br0" timeOffset="1">13 113 7555,'0'0'7476,"-12"54"-8997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0,1 0-1,-1 0 1,0 0 0,1 0 0,-1 0-1,0 0 1,0 1 0,2 0 1438,-1 0-1438,7 35-220,-8-30-299,1 0 1,1 0 0,-1 0 0,0 0-1,1-1 1,-1 0 0,1 0 0,0 0-1,0 0 1,3 6 0,6 2-4967,-6-12 795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5827,'0'0'6050,"10"13"-5697,-8-5-1,0 6 32,0-6-384,0 5 0,0 1-528,-1-1-753,0 6-272,-1-3-880,0-2-2369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5747,'0'0'5378,"4"89"-5250,-1-79-32,-2 1 192,-1 2 16,1 1-304,-1 3-112,0-4-672,1 6-945,-1-9-2577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1345,'0'3'19352,"9"1"-19512,23 4-1264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3394,'0'0'8299,"1"13"-6855,4 99 3219,-5-96-4283,0 0 1,2 23-1,-2-33-1708,1 1-1,0-1 1,0 1-1,3 10 1,-2-6-3768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0-1616,3 1 127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5475,'0'0'8147,"11"56"-8115,-10-51-32,0 4-16,0-1-288,1 0-400,-2-2-145,0 1-1280,0 4-752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0 9812,'0'0'385,"-8"89"-593,7-70 208,0 0-16,1-6-337,-2 4-1567,1-9-1858</inkml:trace>
  <inkml:trace contextRef="#ctx0" brushRef="#br0" timeOffset="1">1 302 1153,'0'0'10164,"0"56"-8707,0-42-113,0-3-79,0 5-785,0-10-480,0 1-336,0 4-1505,0 0-1520,0 5-625,0-3 464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6755,'0'0'7940,"-2"137"-7940,2-118-304,-2-5-385,2 2-303,-1-8-1729,1 3-1569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0 6355,'0'0'5282,"-7"121"-6738,7-110-49,-2-3-1120</inkml:trace>
  <inkml:trace contextRef="#ctx0" brushRef="#br0" timeOffset="1">10 372 5763,'0'0'6242,"-4"100"-6242,3-90-1104,0-4 464,-2 1-3154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 7203,'0'0'6035,"-2"72"-7187,2-63-561,0-1 48,0 2-736,-1-2-897</inkml:trace>
  <inkml:trace contextRef="#ctx0" brushRef="#br0" timeOffset="1">14 265 1153,'0'0'10116,"0"105"-9043,0-90-849,-1 5-224,-2-2-1297,-1-1-2096,2-1 1536,-1-5-1105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4722,'0'0'5267,"-1"70"-5267,0-62-289,-1 0-527,1 3-1313</inkml:trace>
  <inkml:trace contextRef="#ctx0" brushRef="#br0" timeOffset="1">21 265 4402,'0'0'7331,"-14"70"-7331,11-62-1392,-1 0-2290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3:51.4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0 3378,'-1'3'3505,"-1"2"-1024,1 0-864,0-5-1585</inkml:trace>
  <inkml:trace contextRef="#ctx0" brushRef="#br0" timeOffset="1">13 113 7555,'0'0'7476,"-12"54"-8997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13942,'0'0'10133,"0"3"-10549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0,2 0-1,-2 0 1,0 0 0,1 0 0,-1 0-1,0 0 1,0 1 0,3 0 1438,-2 0-1438,10 35-220,-11-30-299,2 0 1,1 0 0,-2 0 0,0 0-1,2-1 1,-2 0 0,2 0 0,0 0-1,0 0 1,4 6 0,8 2-4967,-8-12 795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5827,'0'0'6050,"14"13"-5697,-11-5-1,-1 6 32,1-6-384,0 5 0,0 1-528,-2-1-753,0 6-272,-1-3-880,0-2-2369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5747,'0'0'5378,"6"89"-5250,-2-79-32,-3 1 192,-1 2 16,1 1-304,-1 3-112,0-4-672,2 6-945,-2-9-2577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3394,'0'0'8299,"1"13"-6855,6 99 3219,-7-96-4283,0 0 1,3 23-1,-3-33-1708,1 1-1,1-1 1,-1 1-1,5 10 1,-3-6-3768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0-1616,4 1 127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5475,'0'0'8147,"15"56"-8115,-13-51-32,-1 4-16,0-1-288,2 0-400,-3-2-145,0 1-1280,0 4-752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 0 9812,'0'0'385,"-11"89"-593,10-70 208,0 0-16,1-6-337,-3 4-1567,1-9-1858</inkml:trace>
  <inkml:trace contextRef="#ctx0" brushRef="#br0" timeOffset="1">1 302 1153,'0'0'10164,"0"56"-8707,0-42-113,0-3-79,0 5-785,0-10-480,0 1-336,0 4-1505,0 0-1520,0 5-625,0-3 464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1 6755,'0'0'7940,"-3"137"-7940,3-118-304,-3-5-385,3 2-303,-1-8-1729,1 3-1569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0 6355,'0'0'5282,"-9"121"-6738,9-110-49,-3-3-1120</inkml:trace>
  <inkml:trace contextRef="#ctx0" brushRef="#br0" timeOffset="1">13 372 5763,'0'0'6242,"-5"100"-6242,4-90-1104,-1-4 464,-2 1-3154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7395,'0'0'15415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 7203,'0'0'6035,"-3"72"-7187,3-63-561,0-1 48,0 2-736,-1-2-897</inkml:trace>
  <inkml:trace contextRef="#ctx0" brushRef="#br0" timeOffset="1">19 265 1153,'0'0'10116,"0"105"-9043,0-90-849,-1 5-224,-4-2-1297,0-1-2096,2-1 1536,-1-5-1105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 1 4722,'0'0'5267,"-2"70"-5267,1-62-289,-2 0-527,2 3-1313</inkml:trace>
  <inkml:trace contextRef="#ctx0" brushRef="#br0" timeOffset="1">29 265 4402,'0'0'7331,"-19"70"-7331,15-62-1392,-2 0-2290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0 3378,'-1'3'3505,"-2"2"-1024,2 0-864,-1-5-1585</inkml:trace>
  <inkml:trace contextRef="#ctx0" brushRef="#br0" timeOffset="1">18 113 7555,'0'0'7476,"-17"54"-8997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0,2 0-1,-2 0 1,0 0 0,1 0 0,-1 0-1,0 0 1,0 1 0,3 0 1438,-2 0-1438,10 35-220,-11-30-299,2 0 1,1 0 0,-2 0 0,0 0-1,2-1 1,-2 0 0,2 0 0,0 0-1,0 0 1,4 6 0,8 2-4967,-8-12 795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5827,'0'0'6050,"14"13"-5697,-11-5-1,-1 6 32,1-6-384,0 5 0,0 1-528,-2-1-753,0 6-272,-1-3-880,0-2-2369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5747,'0'0'5378,"6"89"-5250,-2-79-32,-3 1 192,-1 2 16,1 1-304,-1 3-112,0-4-672,2 6-945,-2-9-2577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3394,'0'0'8299,"1"13"-6855,6 99 3219,-7-96-4283,0 0 1,3 23-1,-3-33-1708,1 1-1,1-1 1,-1 1-1,5 10 1,-3-6-3768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0-1616,4 1 127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5475,'0'0'8147,"15"56"-8115,-13-51-32,-1 4-16,0-1-288,2 0-400,-3-2-145,0 1-1280,0 4-752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24 6643,'-3'-5'14419,"3"5"-14438,0-1 0,0 1 0,-1 0-1,1 0 1,0-1 0,0 1 0,0 0-1,0 0 1,0 0 0,0-1-1,1 1 1,-1 0 0,0 0 0,0-1-1,0 1 1,0 0 0,0 0 0,0 0-1,0-1 1,0 1 0,0 0 0,1 0-1,-1 0 1,0 0 0,0-2-20,0 2 20,1 0 0,-1 0-1,0 0 1,0 0 0,0 0 0,0-1-1,1 1 1,-1 0 0,0 0-1,0 0 1,1 0 0,-1 0 0,0 0-1,0 0 1,0 0 0,1 0 0,71-11-6598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 0 9812,'0'0'385,"-11"89"-593,10-70 208,0 0-16,1-6-337,-3 4-1567,1-9-1858</inkml:trace>
  <inkml:trace contextRef="#ctx0" brushRef="#br0" timeOffset="1">1 302 1153,'0'0'10164,"0"56"-8707,0-42-113,0-3-79,0 5-785,0-10-480,0 1-336,0 4-1505,0 0-1520,0 5-625,0-3 464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1 6755,'0'0'7940,"-3"137"-7940,3-118-304,-3-5-385,3 2-303,-1-8-1729,1 3-1569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0 6355,'0'0'5282,"-9"121"-6738,9-110-49,-3-3-1120</inkml:trace>
  <inkml:trace contextRef="#ctx0" brushRef="#br0" timeOffset="1">13 372 5763,'0'0'6242,"-5"100"-6242,4-90-1104,-1-4 464,-2 1-3154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 7203,'0'0'6035,"-3"72"-7187,3-63-561,0-1 48,0 2-736,-1-2-897</inkml:trace>
  <inkml:trace contextRef="#ctx0" brushRef="#br0" timeOffset="1">19 265 1153,'0'0'10116,"0"105"-9043,0-90-849,-1 5-224,-4-2-1297,0-1-2096,2-1 1536,-1-5-1105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7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 1 4722,'0'0'5267,"-2"70"-5267,1-62-289,-2 0-527,2 3-1313</inkml:trace>
  <inkml:trace contextRef="#ctx0" brushRef="#br0" timeOffset="1">29 265 4402,'0'0'7331,"-19"70"-7331,15-62-1392,-2 0-2290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7:04.8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0 3378,'-1'3'3505,"-2"2"-1024,2 0-864,-1-5-1585</inkml:trace>
  <inkml:trace contextRef="#ctx0" brushRef="#br0" timeOffset="1">18 113 7555,'0'0'7476,"-17"54"-8997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0,0 0-1,0 0 1,0 0 0,1 0 0,-1 0-1,0 0 1,0 1 0,1 0 1438,0 0-1438,5 35-220,-6-30-299,0 0 1,2 0 0,-2 0 0,1 0-1,0-1 1,0 0 0,0 0 0,1 0-1,-1 0 1,3 6 0,3 2-4967,-4-12 795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5827,'0'0'6050,"7"13"-5697,-6-5-1,1 6 32,-1-6-384,0 5 0,1 1-528,-2-1-753,1 6-272,-1-3-880,0-2-2369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5747,'0'0'5378,"3"89"-5250,-1-79-32,-2 1 192,0 2 16,1 1-304,-1 3-112,0-4-672,1 6-945,-1-9-2577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10597,'4'9'11021,"17"28"-10327,-20-34-705,1 0 0,0-1 0,0 0 0,0 2 0,1-2 1,-1 0-1,1 1 0,2 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3394,'0'0'8299,"1"13"-6855,2 99 3219,-3-96-4283,0 0 1,1 23-1,-1-33-1708,1 1-1,0-1 1,0 1-1,1 10 1,0-6-3768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0-1616,2 1 127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5475,'0'0'8147,"8"56"-8115,-8-51-32,1 4-16,0-1-288,0 0-400,-1-2-145,0 1-1280,0 4-752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0 9812,'0'0'385,"-5"89"-593,4-70 208,0 0-16,1-6-337,-1 4-1567,0-9-1858</inkml:trace>
  <inkml:trace contextRef="#ctx0" brushRef="#br0" timeOffset="1">1 302 1153,'0'0'10164,"0"56"-8707,0-42-113,0-3-79,0 5-785,0-10-480,0 1-336,0 4-1505,0 0-1520,0 5-625,0-3 464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1 6755,'0'0'7940,"-1"137"-7940,1-118-304,-1-5-385,1 2-303,-1-8-1729,1 3-1569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 0 6355,'0'0'5282,"-4"121"-6738,4-110-49,-2-3-1120</inkml:trace>
  <inkml:trace contextRef="#ctx0" brushRef="#br0" timeOffset="1">7 372 5763,'0'0'6242,"-3"100"-6242,3-90-1104,-1-4 464,-1 1-3154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1 7203,'0'0'6035,"-2"72"-7187,2-63-561,0-1 48,0 2-736,0-2-897</inkml:trace>
  <inkml:trace contextRef="#ctx0" brushRef="#br0" timeOffset="1">10 265 1153,'0'0'10116,"0"105"-9043,0-90-849,-1 5-224,-1-2-1297,-1-1-2096,2-1 1536,-1-5-1105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 1 4722,'0'0'5267,"-1"70"-5267,0-62-289,0 0-527,0 3-1313</inkml:trace>
  <inkml:trace contextRef="#ctx0" brushRef="#br0" timeOffset="1">14 265 4402,'0'0'7331,"-9"70"-7331,7-62-1392,-1 0-2290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0 3378,'0'3'3505,"-2"2"-1024,1 0-864,1-5-1585</inkml:trace>
  <inkml:trace contextRef="#ctx0" brushRef="#br0" timeOffset="1">9 113 7555,'0'0'7476,"-8"54"-8997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7988,'0'0'4212,"0"0"-3924,0-1 0,1 1-1,-1 0 1,0 0 0,0 0 0,0 0-1,0 0 1,0 0 0,1 0 0,-1 0-1,0 0 1,0 1 0,1 0 1438,0 0-1438,5 35-220,-6-30-299,0 0 1,2 0 0,-2 0 0,1 0-1,0-1 1,0 0 0,0 0 0,1 0-1,-1 0 1,3 6 0,3 2-4967,-4-12 795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1 2257,'0'0'8599,"-34"0"-320,28 0-8936,-77 5 3326,41-1-3857,0-2-9940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0 13670,'-4'0'8884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5827,'0'0'6050,"7"13"-5697,-6-5-1,1 6 32,-1-6-384,0 5 0,1 1-528,-2-1-753,1 6-272,-1-3-880,0-2-2369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5747,'0'0'5378,"3"89"-5250,-1-79-32,-2 1 192,0 2 16,1 1-304,-1 3-112,0-4-672,1 6-945,-1-9-2577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4210,'0'0'10005,"0"76"-9557,0-66-128,0 6-64,0 0-16,1-5-32,-1 5-208,0-2-160,0 2-928,0-2-897,0 2-1025,0-3-2512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3394,'0'0'8299,"1"13"-6855,2 99 3219,-3-96-4283,0 0 1,1 23-1,-1-33-1708,1 1-1,0-1 1,0 1-1,1 10 1,0-6-3768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1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6211,'0'0'10901,"0"92"-10757,0-79-64,0 3-64,0-5 32,0 5-48,0-5 0,0 2-272,0 1-577,0-1-1456,0 0-1616,2 1 127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5475,'0'0'8147,"8"56"-8115,-8-51-32,1 4-16,0-1-288,0 0-400,-1-2-145,0 1-1280,0 4-752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0 9812,'0'0'385,"-5"89"-593,4-70 208,0 0-16,1-6-337,-1 4-1567,0-9-1858</inkml:trace>
  <inkml:trace contextRef="#ctx0" brushRef="#br0" timeOffset="1">1 302 1153,'0'0'10164,"0"56"-8707,0-42-113,0-3-79,0 5-785,0-10-480,0 1-336,0 4-1505,0 0-1520,0 5-625,0-3 464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1 6755,'0'0'7940,"-1"137"-7940,1-118-304,-1-5-385,1 2-303,-1-8-1729,1 3-1569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 0 6355,'0'0'5282,"-4"121"-6738,4-110-49,-2-3-1120</inkml:trace>
  <inkml:trace contextRef="#ctx0" brushRef="#br0" timeOffset="1">7 372 5763,'0'0'6242,"-3"100"-6242,3-90-1104,-1-4 464,-1 1-3154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1 7203,'0'0'6035,"-2"72"-7187,2-63-561,0-1 48,0 2-736,0-2-897</inkml:trace>
  <inkml:trace contextRef="#ctx0" brushRef="#br0" timeOffset="1">10 265 1153,'0'0'10116,"0"105"-9043,0-90-849,-1 5-224,-1-2-1297,-1-1-2096,2-1 1536,-1-5-1105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10597,'0'8'12806,"0"-5"-12854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 1 4722,'0'0'5267,"-1"70"-5267,0-62-289,0 0-527,0 3-1313</inkml:trace>
  <inkml:trace contextRef="#ctx0" brushRef="#br0" timeOffset="1">14 265 4402,'0'0'7331,"-9"70"-7331,7-62-1392,-1 0-2290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08:32.0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0 3378,'0'3'3505,"-2"2"-1024,1 0-864,1-5-1585</inkml:trace>
  <inkml:trace contextRef="#ctx0" brushRef="#br0" timeOffset="1">9 113 7555,'0'0'7476,"-8"54"-8997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7:59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6T15:47:08.11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62 1,'35'11,"-18"-5,20 7,50 25,-56-23,2-1,47 14,-69-25,22 6,-1-2,1-1,66 4,-62-11,-20 0,0 0,0 2,0 0,29 6,-42-6,1 0,-1 1,0-1,0 1,0 0,0 0,-1 0,1 1,0 0,-1-1,0 1,1 0,-1 0,-1 1,1-1,0 1,-1-1,0 1,1 0,-2 0,1 0,0 0,1 6,-3-7,0 0,0 0,0 0,0 0,0 0,-1 0,0 0,1 0,-1 0,0 0,0 0,-1-1,1 1,0 0,-1-1,0 1,1-1,-1 0,0 1,0-1,-4 3,-6 6,0-1,-22 14,23-17,0-1,-1-1,0 1,0-2,0 0,-1 0,1-1,-1-1,-15 1,-18 0,-57-5,35 0,52 2,0-1,0 0,0-1,0-1,0-1,1 0,-1-1,1 0,0-2,1 0,-1 0,-16-13,-11-10,26 20,1-1,-18-16,-12-7,33 24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8:07:36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 0 5298,'0'0'1246,"-8"15"-144,1-2-764,-47 95 3884,-101 211-1221,82-161-1975,-22 40 595,57-133-1352,13-18-40,-3-3-1,-48 63 1,31-50-66,-38 66 1,42-58 112,23-40-85,-2 4-15,-19 39 1,1 8 346,32-62-469,0 0 0,-5 25-1,8-29-44,3 6 23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7:20.5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 1 12118,'-53'0'20614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7:44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2913,'7'-4'19727,"-7"270"-16894,0-252-2729,1-1-1,0 0 1,1 1 0,0-1 0,1 0-1,0 0 1,9 21 0,-11-30-92,0 0 0,0 0 0,-1 0 1,1 1-1,-1-1 0,0 0 0,-1 5 0,2 26 19,1-26-7,-1 1 0,0-1 0,0 1 0,-2 13 0,4 31 203,-2-47-199,0 1 0,-1-1 0,0 1 0,-1 12 1,0-14-24,0 0 0,1-1 0,0 1 0,0 0 0,1 0 0,0-1 0,2 11 0,-1-8 41,-1-1 1,0 1-1,0 0 0,-1 0 1,1 0-1,-2 0 0,0 8 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19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4722,'0'0'2575,"12"0"-2274,108 0 2530,154 10-41,279-10-1749,-513 1-853,-1 3 1,74 16-1,-66-13-177,1-2 0,0-3 0,50-2-1,-35-1 382,99 8 179,-106-7-501,14 1-11,-1-3 1,87-13-1,-60 1 355,2 4-1,107 5 1,-132 4-242,174 5 176,-164 6-114,-50-6-131,40 1 0,229 13 508,4-1-531,123-8-34,-279-8-22,30 2-72,-34 10 42,23-7 57,-36-3-19,180 2 3,-198-6-27,184 19 27,-167-7 76,-29 0-173,-52-4 26,56 0 1,334 0 51,-331-2-50,128 22 0,0 1-333,-214-25 357,0-1 0,0-2-1,-1 0 1,1-2 0,0 0-1,0-2 1,40-11 0,-35 5-19,-1 2 1,1 1 0,0 1 0,52-4 0,120 8 61,-114 3 32,319 2 164,-327-11-231,-55 5 0,38-2 1,2 5 30,43-1 7,179 21 0,99 19-59,-365-37 28,121 0 11,-85-3-16,-3-7-6,-9 0-2,391 0-85,-268 9-78,-79 2 15,-43-1 234,1-2 0,46-6 0,5-16-208,-38 7 204,-28 7-54,-18 4-52,1 1 0,0 0 1,20-1-1,408 2-171,-227 4 198,152-2 845,-348 0-477,-13-1-234,3 0-293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7.4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7988,'0'0'4212,"0"0"-3924,1-1 0,0 1-1,0 0 1,-1 0 0,1 0 0,0 0-1,-1 0 1,1 0 0,0 0 0,0 0-1,-1 0 1,1 1 0,3 0 1438,-2 0-1438,20 43-220,-20-37-299,1 0 1,0 0 0,1 0 0,-1 0-1,2-1 1,-1 0 0,0 0 0,1 0-1,0 0 1,9 7 0,17 3-4967,-19-15 795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7.8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5827,'0'0'6050,"28"16"-5697,-24-7-1,3 8 32,-3-8-384,3 7 0,-4 0-528,1 0-753,-1 7-272,-3-4-880,0-3-2369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1 480,'4'3'23435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8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5747,'0'0'5378,"10"106"-5250,-2-94-32,-5 1 192,-3 3 16,4 0-304,-4 4-112,0-4-672,3 6-945,-3-9-2577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8.6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4210,'0'0'10005,"0"90"-9557,0-77-128,0 6-64,0 0-16,4-6-32,-4 6-208,0-3-160,0 4-928,0-4-897,0 3-1025,0-3-2512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9.0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3394,'0'0'8299,"3"15"-6855,9 119 3219,-12-115-4283,1 0 1,5 28-1,-5-40-1708,1 1-1,1-1 1,-1 1-1,8 13 1,-3-8-3768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9.4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6211,'0'0'10901,"0"109"-10757,0-93-64,0 3-64,0-6 32,0 6-48,0-6 0,0 3-272,0 0-577,0 0-1456,0 0-1616,7 0 127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49.8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5475,'0'0'8147,"29"67"-8115,-26-61-32,1 4-16,-1 0-288,1-1-400,-4-2-145,0 2-1280,0 4-752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0.1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 0 9812,'0'0'385,"-21"106"-593,17-83 208,1-1-16,3-6-337,-4 4-1567,1-11-1858</inkml:trace>
  <inkml:trace contextRef="#ctx0" brushRef="#br0" timeOffset="1">1 360 1153,'0'0'10164,"0"67"-8707,0-51-113,0-3-79,0 6-785,0-12-480,0 2-336,0 4-1505,0 0-1520,0 6-625,0-3 464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0.5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1 6755,'0'0'7940,"-7"163"-7940,7-140-304,-3-7-385,3 3-303,-4-9-1729,4 3-1569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0.9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111 0 6355,'0'0'5282,"-21"144"-6738,21-131-49,-4-3-1120</inkml:trace>
  <inkml:trace contextRef="#ctx0" brushRef="#br0" timeOffset="1">26 443 5763,'0'0'6242,"-11"119"-6242,7-107-1104,1-5 464,-4 2-3154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1.3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1 7203,'0'0'6035,"-4"86"-7187,4-76-561,0 0 48,0 2-736,-3-2-897</inkml:trace>
  <inkml:trace contextRef="#ctx0" brushRef="#br0" timeOffset="1">36 315 1153,'0'0'10116,"0"125"-9043,0-106-849,-3 4-224,-4-1-1297,-4-2-2096,4-1 1536,0-6-1105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1.6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175 1 4722,'0'0'5267,"-4"83"-5267,1-73-289,-1 0-527,1 2-1313</inkml:trace>
  <inkml:trace contextRef="#ctx0" brushRef="#br0" timeOffset="1">57 315 4402,'0'0'7331,"-39"84"-7331,32-75-1392,-4 1-2290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6723,'12'0'12550,"-8"0"-12550,0 0-64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2.0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94 0 3378,'-4'3'3505,"0"4"-1024,1-1-864,-1-6-1585</inkml:trace>
  <inkml:trace contextRef="#ctx0" brushRef="#br0" timeOffset="1">33 135 7555,'0'0'7476,"-32"64"-8997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3.6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10 1217,'0'0'2369,"-7"-3"-2706,7-1-47,0 1 320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3.9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 2465,'-76'2'14165,"76"20"-13430,1-16 439,3 94 773,-2-73-2258,2 0-1,1 0 1,12 36 0,1-6-1993,0-1-3748,-8-26 193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4.3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5218,'0'0'13559,"7"193"-13047,0-161-352,-3-4-144,-1-2-16,1 6-96,0-9-817,3-1-1376,0 1-3329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54.7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6659,'0'0'10949,"0"183"-10357,3-158-304,5-2-159,-5-7-129,4 6-257,0-6-783,1 0-1137,-1 0-2577,-4 0-1777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2625,'0'0'9183,"0"23"-4543,0-18-4638,0-1 0,0 1 1,0-1-1,0 1 1,1-1-1,0 0 1,0 1-1,0-1 1,1 0-1,-1 1 1,1-1-1,3 6 1,-3-7-209,0 0 0,-1 0 0,1 0 1,-1 0-1,0 0 0,0 0 0,0 1 1,1 5-1,0 15-4644,-2-7-1214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6.8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1 208,'3'3'9674,"2"5"-8719,0-1-1,0 1 1,-1 0 0,-1-1-1,1 2 1,3 13 0,11 61 1107,3 4-3340,-14-57-4330,-7-17-194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7.4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1169,'0'0'7542,"2"7"-6030,-1-1-1196,12 76 6554,-11-45-6836,-5 72-812,-1-4-7347,4-85 2482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8.0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 1 4002,'0'0'2396,"2"10"-798,4 30 2874,0 69 0,-7-40-3865,-2-36-825,-8 38 0,4-36-2608,0-1-3682,4-25 2653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8.5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0 4690,'0'0'9223,"-2"20"-7526,-14 153 920,7-127-4408,1-23-1546,0-1-1,-16 28 1,13-27 1731,7-11-3036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0 7860,'-4'0'14598,"4"8"-15270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9.0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108 1 5699,'0'0'8564,"-18"125"-7556,14-106-112,1-6-287,-4 0-257,3 3-352,-3 0-32,0 0-384,-4-3-913,-3 3-1024,0-3-432,-4 3-353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09.6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143 0 4290,'0'0'8180,"-64"145"-8084,53-126 208,0 0 448,4 0 193,-4 1-273,4-4-672,-3 0-352,-1-10-1057,0 4-1760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10.1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172 1 944,'0'0'9909,"-53"122"-8917,38-106 225,-2 3-561,-1-6-384,0 3-544,0-6 32,0-4-1809,4 4-3105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9:10.5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221 0 3890,'0'0'12005,"-142"186"-12005,117-170-160,0 7-2881,-4 2-3218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4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1 12118,'-40'0'20614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2913,'5'-4'19727,"-5"270"-16894,0-252-2729,1-1-1,0 0 1,0 1 0,1-1 0,0 0-1,0 0 1,7 21 0,-8-30-92,0 0 0,0 0 0,-1 0 1,0 1-1,0-1 0,0 0 0,0 5 0,0 26 19,2-26-7,-1 1 0,-1-1 0,1 1 0,-2 13 0,4 31 203,-3-47-199,1 1 0,-1-1 0,0 1 0,-1 12 1,1-14-24,-1 0 0,1-1 0,0 1 0,0 0 0,1 0 0,-1-1 0,3 11 0,-2-8 41,0-1 1,0 1-1,-1 0 0,0 0 1,1 0-1,-2 0 0,1 8 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4722,'0'0'2575,"9"0"-2274,81 0 2530,117 10-41,210-10-1749,-387 1-853,-1 3 1,56 16-1,-49-13-177,0-2 0,0-3 0,38-2-1,-27-1 382,75 8 179,-79-7-501,9 1-11,0-3 1,66-13-1,-46 1 355,2 4-1,80 5 1,-99 4-242,132 5 176,-125 6-114,-37-6-131,30 1 0,173 13 508,2-1-531,93-8-34,-210-8-22,23 2-72,-26 10 42,17-7 57,-26-3-19,134 2 3,-148-6-27,138 19 27,-125-7 76,-23 0-173,-38-4 26,41 0 1,253 0 51,-250-2-50,96 22 0,0 1-333,-161-25 357,0-1 0,0-2-1,0 0 1,0-2 0,0 0-1,0-2 1,30-11 0,-26 5-19,-1 2 1,1 1 0,0 1 0,39-4 0,90 8 61,-85 3 32,240 2 164,-247-11-231,-41 5 0,29-2 1,1 5 30,33-1 7,135 21 0,74 19-59,-275-37 28,91 0 11,-64-3-16,-2-7-6,-7 0-2,295 0-85,-202 9-78,-60 2 15,-32-1 234,1-2 0,34-6 0,4-16-208,-28 7 204,-22 7-54,-13 4-52,0 1 0,1 0 1,14-1-1,308 2-171,-171 4 198,115-2 845,-263 0-477,-9-1-234,2 0-293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4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7988,'0'0'4212,"0"0"-3924,1-1 0,0 1-1,-1 0 1,0 0 0,1 0 0,0 0-1,-1 0 1,1 0 0,-1 0 0,1 0-1,-1 0 1,1 1 0,2 0 1438,-2 0-1438,16 43-220,-16-37-299,2 0 1,-1 0 0,1 0 0,-1 0-1,2-1 1,-1 0 0,0 0 0,1 0-1,0 0 1,6 7 0,13 3-4967,-14-15 795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5827,'0'0'6050,"21"16"-5697,-18-7-1,2 8 32,-2-8-384,3 7 0,-4 0-528,1 0-753,-1 7-272,-2-4-880,0-3-2369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5747,'0'0'5378,"8"106"-5250,-2-94-32,-4 1 192,-2 3 16,3 0-304,-3 4-112,0-4-672,2 6-945,-2-9-2577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10805,'0'0'21773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4210,'0'0'10005,"0"90"-9557,0-77-128,0 6-64,0 0-16,3-6-32,-3 6-208,0-3-160,0 4-928,0-4-897,0 3-1025,0-3-2512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3394,'0'0'8299,"2"15"-6855,7 119 3219,-9-115-4283,1 0 1,4 28-1,-5-40-1708,2 1-1,0-1 1,0 1-1,5 13 1,-2-8-3768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6211,'0'0'10901,"0"109"-10757,0-93-64,0 3-64,0-6 32,0 6-48,0-6 0,0 3-272,0 0-577,0 0-1456,0 0-1616,5 0 127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5475,'0'0'8147,"22"67"-8115,-20-61-32,1 4-16,-1 0-288,1-1-400,-3-2-145,0 2-1280,0 4-752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 0 9812,'0'0'385,"-16"106"-593,13-83 208,1-1-16,2-6-337,-3 4-1567,1-11-1858</inkml:trace>
  <inkml:trace contextRef="#ctx0" brushRef="#br0" timeOffset="1">1 360 1153,'0'0'10164,"0"67"-8707,0-51-113,0-3-79,0 6-785,0-12-480,0 2-336,0 4-1505,0 0-1520,0 6-625,0-3 464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1 6755,'0'0'7940,"-6"163"-7940,6-140-304,-2-7-385,2 3-303,-3-9-1729,3 3-1569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0 6355,'0'0'5282,"-16"144"-6738,16-131-49,-3-3-1120</inkml:trace>
  <inkml:trace contextRef="#ctx0" brushRef="#br0" timeOffset="1">20 443 5763,'0'0'6242,"-8"119"-6242,5-107-1104,0-5 464,-2 2-3154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 1 7203,'0'0'6035,"-3"86"-7187,3-76-561,0 0 48,0 2-736,-3-2-897</inkml:trace>
  <inkml:trace contextRef="#ctx0" brushRef="#br0" timeOffset="1">27 315 1153,'0'0'10116,"0"125"-9043,0-106-849,-2 4-224,-3-1-1297,-3-2-2096,2-1 1536,1-6-1105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 1 4722,'0'0'5267,"-3"83"-5267,1-73-289,-1 0-527,0 2-1313</inkml:trace>
  <inkml:trace contextRef="#ctx0" brushRef="#br0" timeOffset="1">43 315 4402,'0'0'7331,"-29"84"-7331,23-75-1392,-2 1-2290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0 3378,'-3'3'3505,"0"4"-1024,1-1-864,-1-6-1585</inkml:trace>
  <inkml:trace contextRef="#ctx0" brushRef="#br0" timeOffset="1">25 135 7555,'0'0'7476,"-24"64"-8997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5394,'35'5'19119,"-32"-1"-18702,-1 2 1,0-1 0,-1 1 0,0-2 0,0 2 0,-1 0 0,1-1 0,-1 1 0,0 0 0,-1 6 0,1 6 651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 10 1217,'0'0'2369,"-5"-3"-2706,5-1-47,0 1 320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 2465,'-57'2'14165,"57"20"-13430,1-16 439,2 94 773,-2-73-2258,2 0-1,1 0 1,9 36 0,0-6-1993,1-1-3748,-6-26 193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5218,'0'0'13559,"5"193"-13047,1-161-352,-3-4-144,-1-2-16,1 6-96,0-9-817,2-1-1376,0 1-3329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6659,'0'0'10949,"0"183"-10357,2-158-304,4-2-159,-3-7-129,2 6-257,0-6-783,1 0-1137,-1 0-2577,-2 0-1777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2625,'0'0'9183,"0"23"-4543,0-18-4638,0-1 0,0 1 1,0-1-1,0 1 1,1-1-1,0 0 1,-1 1-1,1-1 1,1 0-1,-2 1 1,2-1-1,2 6 1,-3-7-209,1 0 0,-2 0 0,2 0 1,-1 0-1,-1 0 0,1 0 0,0 1 1,0 5-1,1 15-4644,-2-7-1214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1 208,'2'3'9674,"2"5"-8719,0-1-1,0 1 1,-1 0 0,-1-1-1,1 2 1,2 13 0,9 61 1107,2 4-3340,-11-57-4330,-5-17-194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1169,'0'0'7542,"2"7"-6030,-2-1-1196,10 76 6554,-8-45-6836,-5 72-812,0-4-7347,3-85 2482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1 4002,'0'0'2396,"1"10"-798,4 30 2874,-1 69 0,-5-40-3865,-1-36-825,-6 38 0,3-36-2608,-1-1-3682,4-25 2653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62 0 4690,'0'0'9223,"-2"20"-7526,-10 153 920,5-127-4408,1-23-1546,0-1-1,-12 28 1,10-27 1731,5-11-3036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1 5699,'0'0'8564,"-14"125"-7556,11-106-112,1-6-287,-3 0-257,1 3-352,-1 0-32,0 0-384,-3-3-913,-3 3-1024,1-3-432,-4 3-353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1649,'0'0'9287,"4"23"-10939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108 0 4290,'0'0'8180,"-48"145"-8084,39-126 208,1 0 448,3 0 193,-4 1-273,4-4-672,-2 0-352,-2-10-1057,1 4-1760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 1 944,'0'0'9909,"-40"122"-8917,29-106 225,-2 3-561,-1-6-384,1 3-544,-1-6 32,1-4-1809,2 4-3105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1:25.5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167 0 3890,'0'0'12005,"-107"186"-12005,88-170-160,0 7-2881,-3 2-3218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1 12118,'-40'0'20614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2913,'5'-4'19727,"-5"270"-16894,0-252-2729,1-1-1,0 0 1,0 1 0,1-1 0,0 0-1,0 0 1,7 21 0,-8-30-92,0 0 0,0 0 0,-1 0 1,0 1-1,0-1 0,0 0 0,0 5 0,0 26 19,2-26-7,-1 1 0,-1-1 0,1 1 0,-2 13 0,4 31 203,-3-47-199,1 1 0,-1-1 0,0 1 0,-1 12 1,1-14-24,-1 0 0,1-1 0,0 1 0,0 0 0,1 0 0,-1-1 0,3 11 0,-2-8 41,0-1 1,0 1-1,-1 0 0,0 0 1,1 0-1,-2 0 0,1 8 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4722,'0'0'2575,"9"0"-2274,81 0 2530,117 10-41,210-10-1749,-387 1-853,-1 3 1,56 16-1,-49-13-177,0-2 0,0-3 0,38-2-1,-27-1 382,75 8 179,-79-7-501,9 1-11,0-3 1,66-13-1,-46 1 355,2 4-1,80 5 1,-99 4-242,132 5 176,-125 6-114,-37-6-131,30 1 0,173 13 508,2-1-531,93-8-34,-210-8-22,23 2-72,-26 10 42,17-7 57,-26-3-19,134 2 3,-148-6-27,138 19 27,-125-7 76,-23 0-173,-38-4 26,41 0 1,253 0 51,-250-2-50,96 22 0,0 1-333,-161-25 357,0-1 0,0-2-1,0 0 1,0-2 0,0 0-1,0-2 1,30-11 0,-26 5-19,-1 2 1,1 1 0,0 1 0,39-4 0,90 8 61,-85 3 32,240 2 164,-247-11-231,-41 5 0,29-2 1,1 5 30,33-1 7,135 21 0,74 19-59,-275-37 28,91 0 11,-64-3-16,-2-7-6,-7 0-2,295 0-85,-202 9-78,-60 2 15,-32-1 234,1-2 0,34-6 0,4-16-208,-28 7 204,-22 7-54,-13 4-52,0 1 0,1 0 1,14-1-1,308 2-171,-171 4 198,115-2 845,-263 0-477,-9-1-234,2 0-293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7988,'0'0'4212,"0"0"-3924,1-1 0,0 1-1,-1 0 1,0 0 0,1 0 0,0 0-1,-1 0 1,1 0 0,-1 0 0,1 0-1,-1 0 1,1 1 0,2 0 1438,-2 0-1438,16 43-220,-16-37-299,2 0 1,-1 0 0,1 0 0,-1 0-1,2-1 1,-1 0 0,0 0 0,1 0-1,0 0 1,6 7 0,13 3-4967,-14-15 795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5827,'0'0'6050,"21"16"-5697,-18-7-1,2 8 32,-2-8-384,3 7 0,-4 0-528,1 0-753,-1 7-272,-2-4-880,0-3-2369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5747,'0'0'5378,"8"106"-5250,-2-94-32,-4 1 192,-2 3 16,3 0-304,-3 4-112,0-4-672,2 6-945,-2-9-2577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4210,'0'0'10005,"0"90"-9557,0-77-128,0 6-64,0 0-16,3-6-32,-3 6-208,0-3-160,0 4-928,0-4-897,0 3-1025,0-3-2512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1 624,'0'0'8236,"12"1"-7113,17 16 799,12 2-621,-9-14-5714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3394,'0'0'8299,"2"15"-6855,7 119 3219,-9-115-4283,1 0 1,4 28-1,-5-40-1708,2 1-1,0-1 1,0 1-1,5 13 1,-2-8-3768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6211,'0'0'10901,"0"109"-10757,0-93-64,0 3-64,0-6 32,0 6-48,0-6 0,0 3-272,0 0-577,0 0-1456,0 0-1616,5 0 127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5475,'0'0'8147,"22"67"-8115,-20-61-32,1 4-16,-1 0-288,1-1-400,-3-2-145,0 2-1280,0 4-752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 0 9812,'0'0'385,"-16"106"-593,13-83 208,1-1-16,2-6-337,-3 4-1567,1-11-1858</inkml:trace>
  <inkml:trace contextRef="#ctx0" brushRef="#br0" timeOffset="1">1 360 1153,'0'0'10164,"0"67"-8707,0-51-113,0-3-79,0 6-785,0-12-480,0 2-336,0 4-1505,0 0-1520,0 6-625,0-3 464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1 6755,'0'0'7940,"-6"163"-7940,6-140-304,-2-7-385,2 3-303,-3-9-1729,3 3-1569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0 6355,'0'0'5282,"-16"144"-6738,16-131-49,-3-3-1120</inkml:trace>
  <inkml:trace contextRef="#ctx0" brushRef="#br0" timeOffset="1">20 443 5763,'0'0'6242,"-8"119"-6242,5-107-1104,0-5 464,-2 2-3154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 1 7203,'0'0'6035,"-3"86"-7187,3-76-561,0 0 48,0 2-736,-3-2-897</inkml:trace>
  <inkml:trace contextRef="#ctx0" brushRef="#br0" timeOffset="1">27 315 1153,'0'0'10116,"0"125"-9043,0-106-849,-2 4-224,-3-1-1297,-3-2-2096,2-1 1536,1-6-1105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 1 4722,'0'0'5267,"-3"83"-5267,1-73-289,-1 0-527,0 2-1313</inkml:trace>
  <inkml:trace contextRef="#ctx0" brushRef="#br0" timeOffset="1">43 315 4402,'0'0'7331,"-29"84"-7331,23-75-1392,-2 1-2290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0 3378,'-3'3'3505,"0"4"-1024,1-1-864,-1-6-1585</inkml:trace>
  <inkml:trace contextRef="#ctx0" brushRef="#br0" timeOffset="1">25 135 7555,'0'0'7476,"-24"64"-8997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 10 1217,'0'0'2369,"-5"-3"-2706,5-1-47,0 1 320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 2465,'-57'2'14165,"57"20"-13430,1-16 439,2 94 773,-2-73-2258,2 0-1,1 0 1,9 36 0,0-6-1993,1-1-3748,-6-26 193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5218,'0'0'13559,"5"193"-13047,1-161-352,-3-4-144,-1-2-16,1 6-96,0-9-817,2-1-1376,0 1-3329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6659,'0'0'10949,"0"183"-10357,2-158-304,4-2-159,-3-7-129,2 6-257,0-6-783,1 0-1137,-1 0-2577,-2 0-1777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2625,'0'0'9183,"0"23"-4543,0-18-4638,0-1 0,0 1 1,0-1-1,0 1 1,1-1-1,0 0 1,-1 1-1,1-1 1,1 0-1,-2 1 1,2-1-1,2 6 1,-3-7-209,1 0 0,-2 0 0,2 0 1,-1 0-1,-1 0 0,1 0 0,0 1 1,0 5-1,1 15-4644,-2-7-1214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1 208,'2'3'9674,"2"5"-8719,0-1-1,0 1 1,-1 0 0,-1-1-1,1 2 1,2 13 0,9 61 1107,2 4-3340,-11-57-4330,-5-17-194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1169,'0'0'7542,"2"7"-6030,-2-1-1196,10 76 6554,-8-45-6836,-5 72-812,0-4-7347,3-85 2482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1 4002,'0'0'2396,"1"10"-798,4 30 2874,-1 69 0,-5-40-3865,-1-36-825,-6 38 0,3-36-2608,-1-1-3682,4-25 2653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62 0 4690,'0'0'9223,"-2"20"-7526,-10 153 920,5-127-4408,1-23-1546,0-1-1,-12 28 1,10-27 1731,5-11-3036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1 5699,'0'0'8564,"-14"125"-7556,11-106-112,1-6-287,-3 0-257,1 3-352,-1 0-32,0 0-384,-3-3-913,-3 3-1024,1-3-432,-4 3-353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108 0 4290,'0'0'8180,"-48"145"-8084,39-126 208,1 0 448,3 0 193,-4 1-273,4-4-672,-2 0-352,-2-10-1057,1 4-1760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0 112,'2'7'10406,"1"6"-7206,-3 34 1014,0 62-1459,11-37-776,-11-55-2105,0 8 319,0-9-6110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96,'56'9'328,"-2"0"535,-4 3 8575,-40-9-8620,1-3-1,-1 1 1,0-1 0,17-1-1,3-2-1095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 1 944,'0'0'9909,"-40"122"-8917,29-106 225,-2 3-561,-1-6-384,1 3-544,-1-6 32,1-4-1809,2 4-3105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2:16.7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167 0 3890,'0'0'12005,"-107"186"-12005,88-170-160,0 7-2881,-3 2-3218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5:38.45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752 286 12374,'-3'0'10319,"-22"0"-8446,10 22-782,-1-14-1043,10-5-21,0 0 1,0 0-1,-1-1 1,1 0-1,-1 0 1,-10 2-1,-10 0-16,-42 13-1,-17 3-31,66-18 15,15-3 9,1 1-1,-1 0 0,0 1 0,0-1 1,1 1-1,-1 0 0,1 1 0,-1-1 0,1 1 1,-8 3-1,9-1-5,2-3 22,-5 1-12,0-1 1,0 1 0,0 0-1,0 0 1,1 1-1,-1 0 1,1 0 0,-1 0-1,-4 5 1,-2 0 36,-75 50-41,53-47 117,21-5-93,-1 0 1,-28 8 0,32-12-50,7 0 22,-12 2 7,1 0-1,-1 0 0,0-1 1,-15 0-1,22 4-14,111-48-48,-97 38 43,32-14 20,-1-1 1,-1-3-1,0 0 1,44-37-1,-75 53 6,0 1 1,0 1-1,0-1 0,1 1 1,9-5-1,-13 7 14,0 0-1,-1-1 1,1 0 0,0 1-1,-1-1 1,1 0 0,-1 0-1,1 0 1,-1 0 0,0 0 0,0 0-1,0 0 1,0-1 0,1-3 127,-2 3-154,1-1 0,-1 1-1,1 0 1,-1-1 0,1 1-1,0 0 1,2-4 0,-3 6-3,8-31-19,6-13-12,-11 38 45,-1-1-1,1 1 1,-1 0 0,-1-1-1,2-12 1,-3 16-15,1 1 0,0 0 0,-1 0 1,1 0-1,0 0 0,0 0 0,1 1 0,-1-1 1,1 0-1,-1 1 0,1-1 0,0 0 0,2-1 0,12-22-83,-15 22 79,-1 4 13,2 0-158,0 0 153,0-1-1,1 1 1,-1-1-1,0 1 1,0-1-1,0 0 1,0 1-1,4-3 0,3-3 24,-7 5-18,0 0 0,0 0 0,0-1 0,0 1 0,-1-1 0,1 1 0,0-1 0,-1 1 0,1-1 0,-1 0 0,1 0 0,0-2 1,-2 3-4,0 1 0,0 0 1,1 0-1,-1-1 1,0 1-1,0 0 1,0 0-1,0-1 0,0 1 1,0 0-1,1 0 1,-1 0-1,0-1 1,0 1-1,0 0 1,0 0-1,1 0 0,-1 0 1,0-1-1,0 1 1,0 0-1,1 0 1,-1 0-1,0 0 1,0 0-1,1 0 0,-1 0 1,0 0-1,0 0 1,1 0-1,-1 0 1,0 0-1,0 0 0,1 0 1,-1 0-1,0 0 1,0 0-1,1 0 1,1-4 67,-1 2-78,1 0 11,-1 2 34,-1-1-34,0-1 2,0 2 3,14-29-173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5:48.25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912 1105 12630,'0'0'5808,"-4"17"-5571,-2 6-20,3-12 44,0 0 1,1 1-1,0-1 0,1 1 1,0-1-1,1 13 0,-7 41 3504,-4 42-2791,11-106-988,0 0 0,0-1 0,-1 1 1,1 0-1,-1-1 0,1 1 0,0-1 1,-1 1-1,1-1 0,-1 1 0,1-1 1,-1 1-1,1-1 0,-1 1 0,0-1 1,1 1-1,-1-1 0,0 0 0,1 0 0,-1 1 1,0-1-1,1 0 0,-1 0 0,0 0 1,1 1-1,-1-1 0,0 0 0,0 0 1,1 0-1,-2-1 0,-29 1-377,24 0 299,6 0 41,-18 0 59,-68 16 8,87-16-33,0 0 0,1 0-1,-1 0 1,0 0 0,0 0 0,1 0-1,-1 0 1,0 1 0,0-1 0,1 0-1,-1 0 1,0 0 0,0 0 0,0 1-1,1-1 1,-1 0 0,0 0 0,0 1-1,0-1 1,0 0 0,0 0 0,0 1-1,0-1 1,1 0 0,-1 0 0,0 1-1,0-1 1,0 0 0,0 0 0,0 1-1,0-1 1,0 0 0,0 1 0,0-1-1,0 0 1,-1 0 0,1 1 0,0-1-1,0 0 1,0 0 0,0 1 0,0-1-1,0 0 1,0 0 0,-1 1-1,1-1 1,0 0 0,0 0 0,0 0-1,-1 1 1,1-1 0,0 0 0,0 0-1,-1 0 1,1 0 0,0 0 0,0 0-1,-1 1 1,1-1 0,0 0 0,-1 0-1,8 3 18,0 0 0,-1 1 0,1 0 0,-1 0 0,8 7 0,6 19 94,-12-21-101,-7-7 3,0 1 1,1-1-1,0 0 1,-1 0 0,1 0-1,0 0 1,0 0-1,0-1 1,0 1 0,0 0-1,4 1 1,-4-2-45,0-1 0,1 1 1,-1-1-1,0 0 0,0 1 1,1-1-1,-1 0 0,0 0 1,0-1-1,1 1 0,-1 0 0,0-1 1,0 1-1,0-1 0,0 0 1,1 1-1,-1-1 0,0 0 1,0-1-1,-1 1 0,1 0 1,0 0-1,0-1 0,0 1 0,2-4 1,5-5 85,0 0 1,0-1-1,8-13 0,-7 10-112,1-2 16,1 2 1,0-1-1,2 1 0,-1 1 0,30-22 0,-9 3 72,95-58 7,-123 85-16,-1 0-1,1-1 1,-1 0-1,7-9 1,18-19 20,-11 17-44,1 0 0,1 2-1,0 0 1,37-18 0,-34 19 21,33-24 0,-36 22-4,43-23 0,-18 18-30,-29 14 32,-1 0 0,22-14 0,-34 16 3,-3 4 10,0 1 0,2 0-12,0-1-1,0 0 0,0 0 1,0 0-1,1 0 0,-1-1 1,0 1-1,-1-1 0,1 1 1,4-5-1,2 1-17,54-24-55,-25 4 82,-12 6-124,32-2-14,-29 5 112,-24 15 13,0-2-1,0 1 1,-1-1 0,1 1 0,0-1-1,-1-1 1,0 1 0,8-8 0,31-21-352,-33 28 262,-10 4 92,1 0-1,-1 0 0,0 0 0,1 0 0,-1 0 1,0 0-1,1 0 0,-1 0 0,0 0 0,1-1 1,-1 1-1,0 0 0,1 0 0,-1 0 0,0-1 0,0 1 1,1 0-1,-1 0 0,0 0 0,0-1 0,1 1 1,-1 0-1,0-1 0,0 1 0,0 0 0,1 0 1,-1-1-1,0 1 0,0 0 0,0-1 0,0 1 1,0 0-1,0-1 0,0 1 0,0-1 0,2-1-5,0 0 0,1 0 0,-1 0 0,0 0 0,1 0-1,-1 1 1,1-1 0,-1 1 0,1-1 0,0 1 0,0 0 0,0 0-1,4-1 1,9-4-37,-15 6 27,1-1-1,-1 1 1,0-1-1,0 0 1,0 0-1,0 1 1,0-1-1,0 0 1,0 0-1,0 0 1,0 0-1,0 0 1,0 0-1,0-1 1,-1 1-1,1 0 1,-1 0-1,1 0 1,-1-1-1,1 1 1,-1 0-1,1-1 1,-1 1-1,0 0 1,0-1-1,0 1 1,0 0-1,0-1 1,0 1-1,0-1 1,0 1-1,-1-2 1,1-9 117,0 10 17,-43-17-29,21 11-65,-1 1 0,0 0 0,0 2 0,0 1-1,-1 0 1,-41 1 0,61 2 21,0 0 0,1-1 0,-1 1-1,1-1 1,-1 1 0,1-1 0,-5-4 0,-17-7 286,-9 2 113,-27-8 45,58 19-467,0-2 0,-1 1 1,1 0-1,0 0 1,1-1-1,-1 0 0,0 1 1,-3-4-1,-18-8 123,19 10-91,-1 1-1,0 0 1,1-1 0,-11-7 0,7 4 32,-51-38 492,53 36-312,4 6-257,1-1 0,-1 1-1,1-1 1,-1 1 0,0 0 0,0 0 0,-6-3 0,-19-9 98,23 12-80,1-1 0,0 1 0,-1 0 1,0 0-1,1 0 0,-1 0 0,0 1 0,-9-1 0,1-4 28,-2-1 12,7 7 71,8 0-130,-1 0 0,0 0-1,1 1 1,-1-1 0,0 0 0,1 0-1,-1 0 1,0 0 0,1-1 0,-1 1-1,0 0 1,1 0 0,-1 0-1,1 0 1,-1-1 0,0 1 0,1 0-1,-1-1 1,1 1 0,-1 0-1,1-1 1,-1 1 0,1-1 0,-1 1-1,1-1 1,-1 1 0,1-1-1,-1 1 1,1-1 0,0 1 0,0-1-1,-1 0 1,1 0 0,-2 0-5,1-1 0,-1 1 1,0 0-1,0 0 0,1 0 1,-1 0-1,0 0 0,0 0 1,0 0-1,-3 0 0,-15-9-46,17 8 27,0 0-1,0 0 1,0 0 0,-1 0-1,1 1 1,-1 0-1,1-1 1,-4 0 0,-20-9-128,9 1 41,-1 1 0,0 1 0,-31-9 0,13 4-457,-34-9-194,66 22 808,4 0-52,1 0 0,-1 0 0,0 0 0,1 0 1,-1 0-1,1 0 0,-1 0 0,0 0 0,1 0 0,-1 0 0,1-1 0,-1 1 0,1 0 0,-1 0 0,1 0 0,-1-1 0,1 1 0,-1 0 0,1-1 0,-1 1 0,1 0 1,-1-1-1,1 1 0,-1-1 0,1 1 0,0-1 0,-1 1 0,1-1 0,0 1 0,-1-1 0,1 1 0,0-1 0,0 0 29,-29-6 218,20 3-241,6 3 7,1 0-1,-1 0 0,0 0 1,0-1-1,1 1 0,-1-1 1,0 1-1,1-1 1,0 0-1,-1 0 0,1 0 1,0 0-1,0 0 0,0-1 1,0 1-1,1-1 0,-1 1 1,-1-4-1,-3-2 14,-1 0-1,0 1 1,-15-13 0,1 7 348,16 10-378,-1 0 0,1 0-1,0-1 1,0 0 0,0 0-1,-4-5 1,8 9 6,0-1 0,0 0 0,1 0 0,-1 0 0,0 1 0,0-1 0,0 0 0,0 1 0,0-1 0,0 1 0,0-1 0,0 1 0,0 0 0,-1-1 0,1 1 0,0 0 0,0 0 0,0-1 0,0 1 0,0 0 0,-1 0 0,0 1 0,-22-14 80,-13 7 157,30 6-252,3-1-2,-1 1 0,0-1 0,0 1 0,0 1 0,1-1 1,-1 1-1,0 0 0,1 0 0,-1 0 0,0 1 0,1-1 0,0 1 0,-1 0 0,-4 4 0,-30 6 54,-21 14-35,27-4-21,22-17 4,8-4 15,0 0 0,1 0-1,-1 0 1,1 1 0,0-1 0,-1 1 0,1-1 0,-3 4-1,-44 28 4,13-11 68,21-12-62,-1-1-1,0-1 0,-23 9 1,8-4 17,20-2-31,11-11 2,0 1 0,0-1 1,-1 1-1,1-1 0,-1 1 0,1-1 1,0 1-1,-1-1 0,1 1 1,-1-1-1,1 0 0,-1 1 0,1-1 1,-1 0-1,1 1 0,-1-1 0,1 0 1,-1 1-1,0-1 0,1 0 1,-1 0-1,1 0 0,-1 0 0,0 0 1,1 0-1,-1 0 0,0 0 0,1 2 2,0-1-1,-1 0 0,1 0 0,0 0 0,0 1 0,-1-1 1,1 0-1,0 0 0,-1 0 0,1 0 0,-1 1 0,0-1 1,1 0-1,-1 0 0,-1 1 0,-3 2 8,-1 0-1,1 1 1,1-1-1,-1 1 0,-6 8 1,4-4 17,2-4-3,1-1 0,-1 0-1,1 0 1,-1 0 0,-9 4-1,-25 22-11,29-21 54,0 0 0,-1 0 1,0-1-1,-24 13 0,-1 10-172,31-28-141,1-1 1,-1 0-1,1 0 0,-1 0 1,0 0-1,-6 0 0,-19 1-4015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5:4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9396,'4'0'10119,"17"-3"-9985,-6-8-206,0 0 0,15-16 0,24-18-75,-54 45 190,0 0-1,0-1 1,1 1 0,-1 0-1,0 0 1,0 0 0,0 0-1,0 0 1,0 0-1,1 0 1,-1 1 0,0-1-1,0 0 1,0 0 0,0 0-1,1 0 1,-1 0-1,0 0 1,0 0 0,0 0-1,0 0 1,0 0 0,0 0-1,1 0 1,-1 1-1,0-1 1,0 0 0,0 0-1,0 0 1,0 0-1,0 0 1,0 1 0,0-1-1,0 0 1,0 0 0,0 0-1,1 0 1,-1 0-1,0 1 1,0-1 0,0 0-1,0 0 1,0 0 0,0 0-1,0 1 1,0-1-1,2 16 602,-2 26-793,0-34 351,-2 30 289,-1-1-1,-11 46 1,-3 21 289,8 96-84,8-196-1569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5:43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8340,'0'0'7470,"-6"0"-6069,26 1-442,0 1 1,0 1-1,21 6 1,41 6-581,26-11 245,-61-4-2994,-2-1-5800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5:4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12486,'0'0'4786,"18"-3"-4573,1-1 40,37-7-240,-1 8 3550,-55 6-3412,0 15 571,0 0 0,-6 32 1,5-44-729,-1 1 1,0-1-1,0 0 0,-1 0 1,1 0-1,-1 0 1,-1 0-1,1-1 1,-1 1-1,-9 9 1,-34 30 403,36-37-363,0 2 1,1 0-1,0 0 0,1 1 0,0 0 0,0 0 0,1 1 1,-12 23-1,20-33-75,1-1 74,-1 0 1,1 0-1,0 0 0,-1 0 1,1 0-1,0 0 0,0-1 1,-1 1-1,1 0 1,0 0-1,0-1 0,0 1 1,0-1-1,0 1 0,0-1 1,0 1-1,0-1 1,0 1-1,0-1 0,3 1 1,1 1 147,29 10 139,1-1-1,60 11 0,-46-12-299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5:43.1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13222,'0'0'16664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0:15:43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8388,'0'0'8903,"10"0"-7097,5 0-1476,5-1-152,1 1 1,-1 0-1,1 2 1,-1 1-1,1 0 1,-1 1-1,22 9 1,-42-13-173,1 1-1,-1-1 1,1 1 0,-1 0 0,1 0-1,-1-1 1,1 1 0,-1 0-1,0 0 1,0-1 0,1 1 0,-1 0-1,0 0 1,0 0 0,0 0 0,0-1-1,0 1 1,0 0 0,0 0-1,0 0 1,0 0 0,0-1 0,0 1-1,-1 1 1,-6 21 411,-23 12-84,27-33-353,-1 1-1,1 0 1,0 1 0,0-1 0,0 1-1,0-1 1,0 1 0,1 0-1,0 0 1,0 0 0,0 0-1,0 0 1,1 0 0,-1 1 0,1-1-1,0 1 1,1-1 0,-1 1-1,1-1 1,0 7 0,1-8-25,0-1 1,0 0-1,0 0 1,1 0-1,-1 1 1,1-1 0,-1 0-1,1-1 1,0 1-1,0 0 1,0 0-1,0-1 1,3 2-1,14 15-45,-16-13 19,-1 0 0,1-1 0,-1 1 0,0 1-1,0-1 1,-1 0 0,1 0 0,-1 1 0,1 9-1,-2-13 65,0 0-1,0 0 0,0 0 1,0 1-1,0-1 0,-1 0 0,1 0 1,-1 0-1,1 1 0,-1-1 1,0 0-1,1 0 0,-1 0 1,0 0-1,-1 0 0,1 0 0,0-1 1,-1 1-1,1 0 0,0-1 1,-1 1-1,0-1 0,1 1 0,-1-1 1,-3 2-1,-10 4-9,-1-2-1,1 0 1,-1 0-1,0-2 1,0 0-1,0-1 1,-1 0-1,-21-1 1,36-2-682,0 1 0,0 0 1,0 0-1,0-1 0,0 1 1,0-1-1,0 0 0,1 0 1,-1 1-1,0-1 0,0 0 1,1-1-1,-1 1 0,-4-4-698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7:20.5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 1 12118,'-53'0'20614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1 480,'-8'7'18056,"49"-2"-17666,-7 3-212,-26-5-143,-1-1 0,0 0 0,0-1-1,16 1 1,-6-3 198,-12 1-194,0-1 0,-1 1 0,0 0 0,2 0 0,-2 0-1,0 1 1,7 2 0,-10-1-12,-1-1 2,19-1-28,-14 1-836,0-1 1,-1 1 0,2-1-1,-2 0 1,1-1-1,0 1 1,0-1 0,-1 0-1,2 0 1,-2 0-1,6-4 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7:44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2913,'7'-4'19727,"-7"270"-16894,0-252-2729,1-1-1,0 0 1,1 1 0,0-1 0,1 0-1,0 0 1,9 21 0,-11-30-92,0 0 0,0 0 0,-1 0 1,1 1-1,-1-1 0,0 0 0,-1 5 0,2 26 19,1-26-7,-1 1 0,0-1 0,0 1 0,-2 13 0,4 31 203,-2-47-199,0 1 0,-1-1 0,0 1 0,-1 12 1,0-14-24,0 0 0,1-1 0,0 1 0,0 0 0,1 0 0,0-1 0,2 11 0,-1-8 41,-1-1 1,0 1-1,0 0 0,-1 0 1,1 0-1,-2 0 0,0 8 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58:19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4722,'0'0'2575,"12"0"-2274,108 0 2530,154 10-41,279-10-1749,-513 1-853,-1 3 1,74 16-1,-66-13-177,1-2 0,0-3 0,50-2-1,-35-1 382,99 8 179,-106-7-501,14 1-11,-1-3 1,87-13-1,-60 1 355,2 4-1,107 5 1,-132 4-242,174 5 176,-164 6-114,-50-6-131,40 1 0,229 13 508,4-1-531,123-8-34,-279-8-22,30 2-72,-34 10 42,23-7 57,-36-3-19,180 2 3,-198-6-27,184 19 27,-167-7 76,-29 0-173,-52-4 26,56 0 1,334 0 51,-331-2-50,128 22 0,0 1-333,-214-25 357,0-1 0,0-2-1,-1 0 1,1-2 0,0 0-1,0-2 1,40-11 0,-35 5-19,-1 2 1,1 1 0,0 1 0,52-4 0,120 8 61,-114 3 32,319 2 164,-327-11-231,-55 5 0,38-2 1,2 5 30,43-1 7,179 21 0,99 19-59,-365-37 28,121 0 11,-85-3-16,-3-7-6,-9 0-2,391 0-85,-268 9-78,-79 2 15,-43-1 234,1-2 0,46-6 0,5-16-208,-38 7 204,-28 7-54,-18 4-52,1 1 0,0 0 1,20-1-1,408 2-171,-227 4 198,152-2 845,-348 0-477,-13-1-234,3 0-293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4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2 4802,'0'0'11565,"-4"0"-10223,-4-1-1032,0 0 0,0 1 0,0 0 0,0 0 0,1 1 0,-1 0-1,0 1 1,1-1 0,-1 1 0,1 1 0,-1 0 0,1 0 0,-11 6-1,-36 21-3029,2 4-8638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5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 6275,'0'0'9444,"-57"45"-8852,46-39 81,4 1-321,3-4-352,1 0-144,-4 3-689,-4-6-1744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5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 1 10197,'-243'208'1889,"240"-204"-897,-1 5 417,-3 4-641,0-3-640,0-1-128,-8 1-624,-6 0-1569,-4-7-2705</inkml:trace>
  <inkml:trace contextRef="#ctx0" brushRef="#br0" timeOffset="1">15 373 8388,'0'0'6515,"-15"61"-6515,15-55-160,0 4-1025,0 0-1568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 8436,'-57'253'2193,"50"-240"-881,3 7 193,0-4 64,4 0-737,0 0-464,0 0-368,0-7-64,0 4-1504,-3-3-1858</inkml:trace>
  <inkml:trace contextRef="#ctx0" brushRef="#br0" timeOffset="1">1 617 5426,'0'0'8372,"0"119"-8228,0-107-144,0 8-704,0-4-897,0 0-3937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6035,'0'0'5410,"96"103"-5410,-88-90-176,-5-1-144,-3-2-784,0 3-161,7 0-3041</inkml:trace>
  <inkml:trace contextRef="#ctx0" brushRef="#br0" timeOffset="1">178 289 5539,'0'0'11157,"0"103"-10437,0-91-592,0 1-128,4-10 0,3 4-640,-3-1-545,3 1-1392,-4 5-1857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6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11797,'0'0'7044,"53"119"-7268,-39-107-193,4 1-479,0-6-449,7-4-1264,0 0-336,0 0 111,0 1-527,-4 2 127</inkml:trace>
  <inkml:trace contextRef="#ctx0" brushRef="#br0" timeOffset="1">307 238 720,'0'0'16312,"50"68"-15752,-36-65-240,1 3-144,-1-3-176,7 1-176,-3-1-672,4-3-961,-1 10-1392,4-4-113,-4-3-960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8724,'0'0'9188,"75"39"-9796,-57-36-945,0-3-1072,7 0-945,0 0-736,-1 0-336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5731,'0'0'7427,"86"0"-8964,-65 0-960,-3-10-1505</inkml:trace>
  <inkml:trace contextRef="#ctx0" brushRef="#br0" timeOffset="1">421 87 5106,'0'0'7860,"89"-42"-9253,-75 30-688,1-1-1488,-1-6-1874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2369,'0'0'6723,"0"0"-6568,0 1-1,1-1 0,-1 1 1,0 0-1,0-1 0,0 2 1,1-2-1,-1 1 0,0-1 1,1 1-1,-1-1 0,0 1 1,1-1-1,-1 1 1,1-1-1,-1 0 0,1 1 1,-1-1-1,2 0 0,-1 1 1,11-1 523,2 0 0,-1 1 0,0 1 0,1 0 0,-1 0 0,0 1-1,13 6 1,-17-6-576,0 0-1,1-1 1,-1 0-1,1-1 1,0 0-1,12-1 0,33 5 609,-46-1-5,-5-2-2399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7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0 460 9332,'0'0'6211,"40"-29"-7379,-33 16-193,7-6-1008,-3-4-945,-1 1-3697</inkml:trace>
  <inkml:trace contextRef="#ctx0" brushRef="#br0" timeOffset="1">239 107 7507,'0'0'5379,"29"-65"-6708,-22 43-992,0 3-1985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8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0 526 6867,'0'0'6771,"7"-45"-6771,0 26-416,1 3-400,-1-6-1137,-4-4-1249,4-3-1360</inkml:trace>
  <inkml:trace contextRef="#ctx0" brushRef="#br0" timeOffset="1">79 122 6307,'0'0'10661,"-4"-45"-10661,1 36-48,3-1-529,0-9-1103,-4 3-1490,4-7-1376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8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186 363 560,'0'0'13975,"-4"-58"-14135,4 42-1073,0-3-176,0 6-463,0-6-2002,0 3-1569</inkml:trace>
  <inkml:trace contextRef="#ctx0" brushRef="#br0" timeOffset="1">107 97 8788,'0'0'9284,"-35"-20"-8916,20 14-239,5-4-129,-5-3-817,1 1-1376,7-4-2417,-4-4-3570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8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33 3362,'0'0'13046,"-29"-10"-12822,22 10-224,-3-3-273,-1-3-863,-3 3-1553,-1-4-977,1 4-1088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9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596 190 1777,'-246'-64'7763,"235"61"-6626,1-1-241,6 1-512,-3 0-159,3 0-225,-6 0-321,-5-1 289,-2-2-128,-5-4-960,4 7-1329,0-3-4595</inkml:trace>
  <inkml:trace contextRef="#ctx0" brushRef="#br0" timeOffset="1">1 1 4706,'0'0'3810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9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539 145 3394,'-143'-116'5890,"129"110"-4993,3 6-81,0 0 176,1 0-992,3 0-48,-4-7-1776,0 4-786,0 0-223</inkml:trace>
  <inkml:trace contextRef="#ctx0" brushRef="#br0" timeOffset="1">104 0 8564,'0'0'5106,"-75"0"-6963,61 0-592,-1 0-1360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6:59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9732,'-21'0'9205,"21"6"-9205,0 10-1041,-7-3-1520,-7 3-2577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17:15.35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827 0 6323,'0'0'10181,"-8"0"-9418,-45 0 6544,28 18-6187,-2 4-762,21-17-232,0 0 0,0 0 0,0 0-1,-1-1 1,1 0 0,-13 5-1,15-7-76,0 1 0,0-1 0,-1 1 0,2 0 0,-1 0 0,-5 5 0,6-5-4,0 0 0,-1 0 0,0 0 1,1 0-1,-1-1 0,-1 1 1,1-1-1,0 0 0,-6 2 0,5-2-16,1-1 0,0 1 0,0 0 0,0 0 0,1 0 0,-1 1-1,1 0 1,-5 3 0,-18 12 23,-78 46 354,17-5-297,77-53-63,1 0 0,0 0 1,0 1-1,-14 16 0,3-4-2,5-3-25,1 0 0,0 1 1,1 1-1,1 0 0,-12 25 0,-40 71 264,40-71-188,16-28-11,0 1 0,0-1 1,-8 28-1,9-20-77,2 1 0,0 0 0,2 0 0,0 0 0,2 1 0,0-1 0,5 34 0,-3-54-5,0 0 0,0 0 0,1 0-1,-1 0 1,1 0 0,0 0 0,1 0 0,-1 0 0,4 4 0,7 12 24,2 18 100,13 10-68,-16-25 153,26 20 32,-30-31-201,0 1 0,1-1 1,1 0-1,0-1 0,16 15 0,-4 9 62,32 20-13,-18-8 21,-6-18-79,18 15 30,-9-8 175,-21-23-248,1 0 0,40 21 0,-32-24 48,-24-9-36,-1 0 0,1-1 0,0 1-1,-1 0 1,1 0 0,-1 0 0,1 1 0,-1-1 0,0 0 0,0 1 0,1 0-1,-1-1 1,0 1 0,0 0 0,0 0 0,1 3 0,26 19 24,-5-6-26,-4-8-11,-18-10 13,-1 1 0,1-1 0,-1 0 0,0 1 1,1-1-1,-1 1 0,0 0 0,1-1 0,-1 1 0,0 0 1,0 0-1,0 0 0,0 0 0,0 0 0,0 0 0,0 0 0,0 0 1,1 2-1,0 0-2,1-1 1,0 1 0,0 0-1,0-1 1,0 0-1,0 0 1,0 0 0,1 0-1,-1 0 1,1-1-1,-1 1 1,1-1 0,0 0-1,7 1 1,14 6-8,-6 2 4,-15-7 1,0-1 1,0 0-1,0 0 1,1 0-1,-1-1 0,0 1 1,9 0-1,-13-2 2,16 2 12,-1 0-1,0 1 0,0 1 0,20 7 0,-24-8-4,-1 0-1,1-1 0,0 0 1,0 0-1,0-1 0,0-1 0,14 0 1,19 1-2,188 2-2,-139-4 24,-75-6-18,-3-1 14,35-15-162,-43 20 142,0-1-1,0 0 1,-1 0 0,9-6-1,-7 3-1,0 1-1,1 0 1,14-7-1,15-10-20,18-9 22,-37 21 17,-7 5-19,0-2-1,0 1 1,-1-2 0,0 1 0,0-2-1,-1 1 1,-1-2 0,10-10-1,24-31-44,-33 39 61,8-19 29,-14 28-67,-1-1-1,1 1 0,0-1 0,0 1 0,5-4 1,2-2-31,19-19 9,-21 22 62,-1-1 1,0 0-1,-1 0 1,0 0-1,9-15 1,8-33-19,-22 53 9,0 0 1,-1-1-1,1 1 1,-1-1-1,0 1 1,0-1-1,0 1 1,-1-1-1,1 0 1,-1-6-1,-2-46 167,1 25-120,1-175 950,-1 197-1006,0 1 1,0-1-1,-1 0 0,0 1 1,-5-13-1,3 13-5,2 0 0,-1-1 1,1 1-1,1-1 0,-2-13 0,3 19 6,0 0 0,-1-1 1,1 1-1,-1 0 0,0 0 1,0 0-1,0 0 0,0 0 0,0 0 1,-1 0-1,0 1 0,1-1 0,-1 0 1,0 1-1,0-1 0,0 1 0,-1 0 1,-2-3-1,-7-11-15,11 15 12,0-1 1,0 1 0,0-1-1,0 1 1,0-1-1,0 1 1,-1 0 0,1 0-1,0 0 1,-1 0 0,1 0-1,-1 0 1,1 0 0,-2-1-1,-13-6 34,2 0-1,-24-17 1,-15-10 20,39 26-52,1 0 0,0-1 0,-12-12 0,22 20 0,-6-7 0,6 6 0,1 1 0,-1-1 0,0 1 0,0 0 0,0 0 0,0 0 0,0 0 0,0 0 0,-5-1 0,3 1 0,1 0 0,-1 0 0,0-1 0,0 1 0,1-1 0,0 0 0,-1 0 0,1-1 0,1 0 0,-7-6 0,8 7 0,-1 0 0,1 1 0,0 0 0,-1-1 0,0 1 0,1 0 0,-1 0 0,0 0 0,0 1 0,0-1 0,-5-1 0,4 1 0,0 1 0,0-1 0,1 0 0,-1-1 0,1 1 0,-1-1 0,-3-3 0,1 0-2,1 1-1,-1 0 1,0 0 0,0 0-1,-1 1 1,1 0 0,-1 0-1,0 1 1,-8-4-1,-70-19-21,83 26 24,-35-7-27,0 2 1,-1 2-1,1 2 1,-45 3-1,10-1 3,63 1 19,-1-1 0,1 2 0,0-1 0,-1 2 1,1-1-1,1 1 0,-1 0 0,1 1 1,-11 7-1,-3 0-25,-108 52 38,122-60-10,-1 1 0,1 0 0,0 1-1,-10 8 1,-17 12-48,25-19 37,2 0 0,-1 0 1,1 1-1,-9 11 0,-3 2-1,7-6 9,0 1 0,1 0 0,-17 33-1,-11 14-69,37-60 70,3-3-11,0 2-140,1-1 141,-1 1 0,1-1 1,-1 1-1,1-1 0,0 0 0,0 1 1,-1-1-1,1 0 0,0 0 1,0 0-1,0 1 0,0-1 0,1 0 1,-1 0-1,0-1 0,0 1 0,1 0 1,-1 0-1,0 0 0,1-1 0,-1 1 1,0-1-1,1 1 0,-1-1 0,1 0 1,-1 0-1,1 1 0,-1-1 0,1 0 1,1 0-1,63 2 66,-51-3-81,11 1 14,45-5 0,-60 3 7,-1 0 1,1-1 0,-1 0-1,0-1 1,0 0 0,19-11-1,56-48 70,-85 63-75,1-1-1,-1 1 1,0 0-1,0 0 1,0 0-1,0 0 1,1 0-1,-1 0 1,0 0-1,0 0 1,0-1-1,1 1 1,-1 0-1,0 0 1,0 0-1,0 0 1,1 0-1,-1 0 1,0 0-1,0 0 1,0 0-1,1 0 1,-1 0-1,0 0 1,0 1-1,0-1 1,0 0-1,1 0 1,-1 0-1,0 0 1,0 0-1,0 0 1,0 0-1,1 0 1,-1 1-1,0-1 1,0 0-1,0 0 1,0 0-1,0 0 1,1 0-1,-1 1 0,0-1 1,0 0-1,0 0 1,0 0-1,0 1 1,0-1-1,0 0 1,0 0-1,1 14-45,-1-8 36,4 6 25,0 0-1,0 0 1,1 0-1,0-1 1,1 0-1,1 0 1,9 13-1,7 12 4,10 11-176,-30-43 153,0-1-1,0 1 1,0-1 0,1 0 0,-1 0-1,1 0 1,0 0 0,0-1-1,0 1 1,6 1 0,-6-3-24,-1-1 41,-2-1-4,-1 0 0,1 0 0,-1 0 0,1 0 0,-1 0 0,1-1 0,-1 1 0,1 0 1,-1 0-1,0 0 0,0 0 0,0-1 0,0 1 0,0 0 0,0 0 0,0 0 0,0 0 1,0-1-1,-1-1 0,1-3-2,0-338 171,-1 326-157,-2 0-1,0 0 1,-1 1 0,0-1-1,-2 1 1,-10-24 0,-4-15 71,-9-13-65,20 51-5,1 0 0,-6-20-1,13 36-3,1 1-1,-1 0 0,0-1 0,0 1 1,0 0-1,0-1 0,0 1 0,0 0 1,0 0-1,0 0 0,-1 0 0,-1-2 1,1 3-3,1-1 0,0 0 0,0 0 0,0 1 0,0-1 0,0 0 1,0 0-1,0 0 0,0 0 0,0 0 0,0-1 0,1 1 0,-1 0 0,0 0 1,1-1-1,-1 1 0,1 0 0,-1 0 0,1-1 0,-1-1 0,1 2-8,-6-23 22,5 22-6,24 2-475,310 0 632,-266 4-47,-51 11-73,0-9-47,0 1 0,-1 1 0,0 0 0,0 0 0,15 13 0,-16-11 6,0-4 24,-12-6-26,-1 0 0,0 1 0,1-1 1,-1 1-1,0-1 0,1 1 0,-1 0 0,0 0 0,0-1 0,0 1 1,1 0-1,1 2 0,4 4 6,0 0 0,1-1 0,0 0 0,14 7 0,-4-1-3,-7-5-11,-8-6 11,-1 1 0,1-1 1,-1 1-1,1-1 0,-1 1 0,0 0 1,0 0-1,0 0 0,0 0 0,0 0 0,0 1 1,0-1-1,2 5 0,-2-2-1,1-1 0,0 0 0,0 0-1,0 0 1,0-1 0,1 1 0,-1-1 0,8 5-1,10 11 14,1 2 12,7 10 0,-2-2-8,-23-26-16,0 0 0,-1 1 0,1-1 1,-1 1-1,0 0 0,0 0 0,0 0 0,3 8 0,0-2 17,-1 0 0,2 0 0,-1 0 0,2-1-1,-1 0 1,1 0 0,0-1 0,15 12 0,-16-14-11,-6-5-5,1 1 1,0 0-1,-1 0 0,1 0 0,-1 0 1,0 0-1,1 0 0,-1 1 0,0-1 0,0 0 1,-1 0-1,1 1 0,0-1 0,-1 1 1,0-1-1,1 1 0,-1 3 0,9 21 74,-7-24-78,0 0 0,-1 0 0,1 1-1,-1-1 1,0 1 0,0-1 0,0 1 0,0 5-1,6 208 125,-6-215-160,-1-1 0,0 0 1,0 1-1,0-1 1,0 1-1,0-1 0,0 1 1,-1-1-1,1 0 0,0 1 1,-1-1-1,1 1 0,-1-1 1,1 0-1,-1 1 1,0-1-1,0 0 0,-1 2 1,0-2-245,0 0 0,0 0 1,-1-1-1,1 1 1,0-1-1,0 0 0,0 1 1,0-1-1,-1 0 1,-3-1-1,-3 1-551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29:22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3089,'0'0'2866,"8"0"-2370,141 6 3666,64-2-3943,-148-4-57,91 0-174,33 0 706,-64 0-6711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29:24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1056,'0'0'4504,"2"10"-3400,9 41 233,29 116 2521,-35-146-3601,-1 0 0,-1 0 0,-1 1 0,0 0 1,-2-1-1,-3 27 0,1 13 893,2 419 1673,10-360-2413,-2-37-233,-1-13 392,0 42-4,4 344 846,-11 439 254,0-894-1895,-33-1-7165,9 0 1235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1473,'0'0'11773,"33"9"-9812,97 0 1367,26 3-2798,-92-10-7,-51 0-3276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5:29:25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1105,'0'0'7691,"18"3"-2062,17 4-5128,1-1 1,-1-2-1,1-1 0,0-2 0,41-4 0,5 1 187,80 2-624,-81-13-50,-35 14 204,-23 0-40,0-1-1,-1-1 1,40-6-1,-20 7-1588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0 512,'0'0'9461,"3"1"-8197,190 34 4816,-168-33-6008,2 1-1,36-3 0,-2-1-61,-59 1-188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0 194 3089,'0'0'3685,"5"0"-2615,58 0 5986,95 0-3948,-158 0-3076,33 0 294,4 0 2288,-43-9-2251,-5 0-32,7 6-328,-1 0-1,0 0 1,1 0 0,0-1 0,-7-6-1,-22-16 14,-69-36-88,73 43 9,24 16 76,0-1 1,1 1 0,-2-1-1,1 1 1,-11-4 0,12 6 7,0 0 0,1-1 0,-1 1 0,1-2 0,-1 1 0,1 0 0,-4-5 1219,7 47-1035,0 193-178,1-229-41,-1-1 1,1 1-1,0 0 1,1-1-1,-1 2 0,0-2 1,1 1-1,0-1 1,4 5-1,0 4 9,3 4-73,-9-16 47,0 1 0,1 0 0,-1-1 0,0 1-1,1-1 1,-1 2 0,1-1 0,-1-1 0,1 1-1,-1-1 1,1 1 0,-1-1 0,1 0 0,-1 1 0,1-1-1,-1 0 1,1 1 0,1-1 0,-2 0 0,1 0 0,0 1-1,-1-1 1,1 0 0,0 0 0,-1 0 0,1 0-1,0 0 1,-1 0 0,1 0 0,0 0 0,-1 0 0,1 0-1,0 0 1,-1 0 0,1-1 0,0 1 0,-1 0 0,3-1-1,18-18-455,-18 14 643,7 0-148,1-7-32,50-71-987,-60 82 989,-1 1 9,3 0 2,-2 0 3,-1-1 22,0-3 2,4-3-8,-4 7-20,1 0 0,-1 0 0,0 0 1,0-1-1,1 1 0,-1 0 0,0 0 0,0 0 0,1 0 0,-1 0 1,0-1-1,0 1 0,0 0 0,0 0 0,1 0 0,-1-1 0,0 1 1,0 0-1,0 0 0,0-1 0,0 1 0,0 0 0,0 0 0,0-1 1,0 1-1,0 0 0,0 0 0,0-1 0,0 1 0,0 0 0,0 0 1,0-1-1,0 1 0,-2-3-66,0 1 0,-1 1 0,0-1 0,1 1 0,-1-1 0,1 1 0,-2 0 0,2 0 0,-1 0 0,0 1-1,-6-1 1,-113 1-76,122-34-393,0 33 557,1 0-172,4-23 275,-5 23-168,0 0-1,0 0 1,0-1-1,0 2 1,1-1-1,-1 0 1,0 0-1,1 0 1,-1 1 0,1-1-1,-1 0 1,1 0-1,-1 1 1,2-2-1,-2 1 1,1 1-1,0-1 1,-1 1-1,1-1 1,1 0 0,0 1 33,-1 0 1,0 0 0,0 0 0,1 1-1,0-1 1,-1 0 0,1 1 0,-1-1-1,0 0 1,0 1 0,1 0 0,-1-1-1,0 2 1,0-1 0,0 0 0,0-1-1,1 1 1,-1 0 0,0 0 0,0 0-1,-1 0 1,1 1 0,0-1 0,0 1-1,-1-1 1,1 2 0,0-3 23,-1 0 1,0 0-1,0 0 1,0 0-1,0 2 1,0-2-1,1 0 1,-1 0-1,0 0 0,0 0 1,0 1-1,0-1 1,1 0-1,-1 0 1,0 0-1,0 0 0,0 0 1,1 0-1,-1 0 1,0 0-1,0 0 1,1 1-1,-1-1 1,0 0-1,0 0 0,2 0 1,-2 0-1,0 0 1,0-1-1,0 1 1,1 0-1,-1 0 1,0 0-1,0 0 0,1 0 1,-1 0-1,0 0-33,0 0-1,0 0 0,1-1 0,-1 1 1,0 0-1,0 0 0,0 0 0,0 0 1,0 0-1,0 0 0,1 0 0,-1 0 1,0 0-1,0 0 0,0 0 0,0 0 1,0 0-1,0 0 0,1 0 0,-1 0 0,0 0 1,0 0-1,0 0 0,0 0 0,0 0 1,0 0-1,1 1 0,-1-1 0,0 0 1,0 0-1,0 0 0,0 0 0,0 0 1,0 0-1,0 0 0,0 0 0,1 0 1,-1 1-1,0-1 0,0 0 0,0 0 1,0 0-1,0 0 0,0 0 0,0 0 1,0 1-1,0-1 0,0 0 0,0 0 1,0 0-1,0 0 0,0 0 0,0 1 1,0-1-1,0 0 0,0 0 0,0 0 1,0 0-1,0 0 0,0 0 0,0 1 1,0-1-1,0-45 555,0 43-883,0 1 295,0 1 1,0-1-1,0 1 0,0-2 1,0 2-1,0-1 1,0 1-1,0-1 1,0 1-1,0 0 0,0-1 1,0 1-1,0-1 1,0 1-1,0-1 0,-1 1 1,1-1-1,0 1 1,0-1-1,-1 1 0,1 0 1,0-2-1,0 2 1,-1-1-1,1 1 1,0 0-1,-1-1 0,1 1 1,-1 0-1,1 0 1,0-1-1,-1 1 0,0 0 1,-17-4-3322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06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8116,'0'7'24651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07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8436,'0'0'18238,"-6"20"-12145,3-20-6093,-2 1 0,-6-2 0,11-1 0,2-11-1250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09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 8612,'0'2'19355,"0"-2"-19333,-1 0 0,1 0 0,0 0 0,0 0 0,0 0 0,0 1 0,0-1-1,0 0 1,0 0 0,0 0 0,0 0 0,0 1 0,0-1 0,0 0 0,0 0 0,0 0 0,0 0 0,0 0-1,0 1 1,0-1 0,0 0 0,0 0 0,0 0 0,0 0 0,0 1 0,0-1 0,0 0 0,0 0 0,1 0-1,-1 0 1,0 0 0,0 0 0,0 1 0,0-1 0,0 0 0,0 0 0,1 0 0,-1 0 0,0 0 0,0 0-1,0 0 1,0 0 0,1 0 0,-1 0 0,0 0 0,0 0 0,0 1 0,0-1 0,1 0 0,-1 0 0,0 0-1,0 0 1,0 0 0,0 0 0,1-1 0,-1 1 0,20-6-5568,7-4-3301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1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9156,'-2'4'16392,"-9"4"-13561,11-7-2787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14.1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9124,'0'0'15919,"0"5"-14267,0 17-275,0-8 3275,0-19-5013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13990,'2'5'15116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19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18585,'0'0'12096,"-2"9"-10676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1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4514,'18'0'27864,"1"0"-29310,50-12-7409,-22 2-512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2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16728,'4'7'14557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9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296 5 2449,'-9'3'11452,"-8"5"-9255,8 0-2065,2 0-1,-2 1 1,3-1 0,-2 2-1,-9 17 1,14-23-126,-1 0 1,1-1 0,0 0-1,-1 1 1,0-1 0,0 1-1,-7 2 1,-11 9 36,-1 1-1,2 0 1,-28 28 0,14-4-118,35-40-2,2-3-1126,0 0 1207,0-1-1,2 1 0,-2 1 1,1-2-1,0 2 0,0 0 0,1-1 1,-1 1-1,4-2 0,3-3-31,27-23-829,-12 9 907,31-22-1,8-10-137,-17 15 158,-24 14-118,-79 51 640,31-8-756,19-13 183,-2 0-1,2-1 0,-2 0 1,1-1-1,-12 5 0,13-5 10,-1 0-1,1 1 0,-1-1 0,1 1 0,1 0 0,-9 9 1,4-4 0,-1-2-102,0 1 0,0-1-1,0-1 1,-1-1 0,-17 8 0,28-13-294,-1 0-1,0 0 1,1 1 0,-2-1 0,2 0 0,-1 1 0,1-1 0,0 1-1,-1 0 1,-1 3 0,2-3 296,1 0 0,-1-1 0,-1 1-1,1-1 1,0 0 0,0 0 0,0 0 0,0 1-1,-1 0 1,1-2 0,0 1 0,0 0 0,-1 0-1,1 0 1,-2-1 0,2 2 0,-3-1 0,12-32-3116,-6 28 3226,-1-2 1,0 1-1,0-1 0,0 2 0,0-2 1,0 1-1,-1-9 0,1 3 302,-1 9-432,1-1-1,-1 1 0,0 0 1,0-1-1,1 1 0,-1 0 1,0 0-1,0-1 0,0 1 1,0 0-1,-1-1 0,1 1 1,0 0-1,0-1 0,-1 1 1,1 0-1,-1 0 0,1-1 0,-1 1 1,0-1-1,0 4 262,-1 2 0,1-1 0,1 0-1,-1 0 1,0 0 0,1 0 0,-2 1 0,2-1-1,0 1 1,0-1 0,0 0 0,0 4 0,0-3 304,0-4-316,0 40 3530,5 27-5165,-5-67 1484,24-36-1479,-15 24 1240,1-2 168,0 0 1,21-21-1,26-2 303,-45 28-288,-7 5 64,0 0 0,-1 1 1,2 0-1,-1 0 1,1 1-1,5-4 0,3 2 11,-1-2 0,0-1-1,18-11 1,-15 8-234,-12 8 212,0-1 1,-1 2 0,0-2 0,1 1 0,-1-1 0,0 0-1,2-3 1,-3 2-1186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16648,'0'0'10690,"9"1"-9320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6.1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12534,'4'0'18759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0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17624,'-12'0'15143,"10"0"-15298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1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6531,'0'3'23176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11925,'-1'2'15580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2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11877,'0'0'19962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15495,'-2'3'11846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8:42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8:5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1-14,0-1-18,0 0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8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 0 17944,'0'0'5139,"-32"46"-7829,81-41 369,8-2-2721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5 388,-73-2-673,48-9-2900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0-14,0 1-18,0-1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0 12182,'-3'0'11557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6 388,-73-4-673,48-8-2900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1-14,0-1-18,0 0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5 388,-73-2-673,48-9-2900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48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711 1 8772,'0'0'7390,"-32"0"-6560,-105 0-518,92 1 76,1 2 0,0 3 0,1 1 0,-82 24 0,1 0 246,82-19-571,32-8-98,0-1-1,1-1 1,-1 0 0,0 0-1,-10 0 1,19 0-13,0 0 1,0 0-1,1 0 0,-1 0 0,0 0 1,1 0-1,0 0 0,-1 0 1,1 0-1,0 0 0,0 0 0,0 0 1,1 1-1,-1 1 0,1 3-12,-2 55 20,2 0 0,4 0 0,18 93 0,12 6 50,-6 1 1,14 296 0,10 529 423,-52-983-434,57 480 470,2 41 109,-32 583 1150,-25 98-70,1-641-1088,-1-506-472,21 115-1,2 11 305,-15 333 1002,-11-411-107,0-107-1288,0 1 0,1 0 0,-1 0 0,0 0 0,1-1 0,-1 1 0,0 0 0,1 0 0,-1-1 0,1 1 0,-1 0 0,1-1 0,0 1 0,-1 0 0,1-1 0,-1 1 0,1-1 0,0 1 0,1 0 0,-2-1-2,19 14 84,1 0-1,0-2 1,1 0-1,43 16 1,96 24 96,-123-45-1133,-36-28-7900,-1 18 8320,0 1 0,-1 0 0,1-1 0,-1 1 0,-1-4 0,-19-29-9933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5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2321,'-2'13'13831,"3"-11"-13402,3 1-260,1-1 0,0 0 0,-1-1 0,1 1 0,0-1 0,0 0 0,0 0 0,0 0 0,9 0 0,3 1 56,372 39 336,-374-41-660,-14-1 115,-1 1 0,1 0 0,0 0 1,-1-1-1,1 1 0,0 0 0,-1 0 0,1 0 0,0 0 1,0 0-1,-1 0 0,1 0 0,0 0 0,-1 0 0,1 0 1,0 1-1,-1-1 0,1 0 0,0 0 0,-1 1 0,1-1 1,0 0-1,-1 1 0,1-1 0,-1 1 0,1-1 0,-1 1 1,1-1-1,-1 1 0,1-1 0,-1 1 0,0-1 0,1 1 0,-1-1 1,1 1-1,-1 0 0,0-1 0,0 1 0,1 0 0,-1-1 1,0 1-1,0 0 0,0-1 0,0 1 0,0 0 0,0-1 1,0 1-1,0 0 0,0 0 0,0-1 0,-1 2 0,3 15 62,-1 0-1,6 19 1,1 18 55,11 98-68,8 119 38,-12-85 723,63 302-1,-65-400-740,2 95-1,-4-35-4,-1 307 412,-12-281-467,37 344 143,-10-238 166,-15 0-200,-8-145 84,25 182 1,-18-244-26,-4 1 0,-6 93 0,-1-57 63,2 1394 797,10-1269-887,49 292-1,-51-466-106,-2-12-46,2-1-1,19 68 0,-22-98-7,-1 0-1,-1 1 0,-1-1 1,0 27-1,-2-23-54,2 0 0,4 24 0,-6-45 46,0 0-1,0-1 0,1 1 1,-1 0-1,0-1 1,0 1-1,1-1 0,-1 1 1,0-1-1,1 1 0,-1-1 1,0 1-1,1-1 1,-1 1-1,1-1 0,-1 1 1,1-1-1,-1 1 1,1-1-1,-1 0 0,1 1 1,0-1-1,0 1 2,-1-1 1,1 0-1,0 1 0,-1-1 1,1 1-1,-1-1 0,1 1 1,0-1-1,-1 1 0,0-1 0,1 1 1,-1 0-1,1-1 0,-1 1 1,0 0-1,1-1 0,-1 1 1,0 0-1,1 0 0,-1-1 1,0 1-1,0 0 0,0 1 0,6 39-6,2 67 0,-3-90-141,-4-9-65,-21 1 190,-109 31 782,-10 2 201,116-34-821,1 0 0,0 2 0,-37 24 0,58-34-389,0-1 0,0 1 1,0 0-1,0-1 0,0 1 1,0-1-1,0 1 0,0-1 1,0 1-1,0-1 0,0 1 1,0-1-1,0 0 0,-1 0 1,1 0-1,0 0 0,0 0 1,0 0-1,0 0 0,0 0 1,0 0-1,-1 0 0,1-1 1,0 1-1,0 0 0,0-1 1,0 1-1,0-1 0,0 1 1,0-1-1,0 1 0,0-1 1,0 0-1,0 0 0,1 1 1,-2-2-1,-1-3-893,0 1 0,0 0 0,1-1-1,0 0 1,-1 0 0,-1-6 0,-3-17-7923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1 15319,'0'0'8132,"-8"30"-7940,8-25-144,0 3-48,0-5-208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2961,'0'0'8767,"0"-15"-3655,-1 117-3972,2 114-938,6-155-1746,-1-12-4615,-5-26-862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11509,'0'0'8612,"0"19"-8612,0-8-32,0-3-176,16 5-1537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06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8116,'0'7'24651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07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8436,'0'0'18238,"-6"20"-12145,3-20-6093,-2 1 0,-6-2 0,11-1 0,2-11-1250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09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 8612,'0'2'19355,"0"-2"-19333,-1 0 0,1 0 0,0 0 0,0 0 0,0 0 0,0 1 0,0-1-1,0 0 1,0 0 0,0 0 0,0 0 0,0 1 0,0-1 0,0 0 0,0 0 0,0 0 0,0 0 0,0 0-1,0 1 1,0-1 0,0 0 0,0 0 0,0 0 0,0 0 0,0 1 0,0-1 0,0 0 0,0 0 0,1 0-1,-1 0 1,0 0 0,0 0 0,0 1 0,0-1 0,0 0 0,0 0 0,1 0 0,-1 0 0,0 0 0,0 0-1,0 0 1,0 0 0,1 0 0,-1 0 0,0 0 0,0 0 0,0 1 0,0-1 0,1 0 0,-1 0 0,0 0-1,0 0 1,0 0 0,0 0 0,1-1 0,-1 1 0,20-6-5568,7-4-3301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1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9156,'-2'4'16392,"-9"4"-13561,11-7-2787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14.1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9124,'0'0'15919,"0"5"-14267,0 17-275,0-8 3275,0-19-5013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13990,'2'5'15116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19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18585,'0'0'12096,"-2"9"-10676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1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4514,'18'0'27864,"1"0"-29310,50-12-7409,-22 2-512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2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16728,'4'7'14557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16648,'0'0'10690,"9"1"-9320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9:54:56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0 7860,'-4'0'14598,"4"8"-15270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26.1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12534,'4'0'18759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0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17624,'-12'0'15143,"10"0"-15298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1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6531,'0'3'23176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11925,'-1'2'15580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2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11877,'0'0'19962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7:4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15495,'-2'3'11846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8:42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8:5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1-14,0-1-18,0 0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8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10:14.4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1617 223 816,'0'0'6105,"-8"-1"-1419,-25-4-2084,-320-14-1225,329 18-1311,-40-8 1,39 5 144,-41-1 0,13 4 218,-93-14 1,-14 1-115,130 13-329,-563-10 3272,586 11-3285,7 0 19,-55 1 1334,58-2-1356,0 0 1,0 0-1,0-1 1,0 1-1,0-1 1,0 0-1,0 1 1,-1-1-1,1 0 1,-1-1-1,0 1 1,3-3-1,28-34 137,-16-1 26,-4 7-37,-10 41 86,0 1 1,-1 0-1,-1-1 1,1 12-1,8 180 1627,-11-203-1754,0 0 1,0 0-1,-1 0 0,1 0 0,-1 0 0,1 1 1,-1-1-1,0 0 0,0 1 0,0-1 0,0 1 0,0 0 1,-4-3-1,-36-28 341,29 19-358,12 13-22,0-1 0,0 1 0,0-1 0,-1 1 0,1-1 0,0 1-1,-1 0 1,1 0 0,-1 0 0,-2-2 0,-4 1 29,7 2-52,1 0 0,0 0 0,-1 0 0,1-1-1,-1 1 1,1 0 0,-1 0 0,1 0 0,-1 0-1,1 0 1,0-1 0,-1 1 0,1 0 0,0 0 0,-1 0-1,1-1 1,-1 1 0,1 0 0,0-1 0,-1 1-1,1 0 1,0-1 0,0 1 0,-1 0 0,1-1 0,0 1-1,0-1 1,0 1 0,0-1 0,-1 1 0,1 0 0,0-1-1,0 1 1,0-1 0,0 0 0,0 1 111,17 0-2339,-16 0 2194,1 0-1,0 1 1,-1-1-1,1 0 1,0 0-1,-1 0 1,1-1-1,0 1 1,-1 0 0,1-1-1,0 1 1,-1-1-1,1 1 1,-1-1-1,1 0 1,-1 1-1,1-1 1,-1 0 0,0 0-1,1 0 1,-1 0-1,0 0 1,0-1-1,1 0 1,-1 0 52,0 1 1,0-1-1,0 0 1,0 0-1,-1 1 0,1-1 1,0 0-1,-1 0 1,0 0-1,1-3 523,-1 38-302,0-31-567,0 15 1041,-1-10-5348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0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5 388,-73-2-673,48-9-2900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0-14,0 1-18,0-1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6 388,-73-4-673,48-8-2900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5491,'20'0'22676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1-14,0-1-18,0 0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5 388,-73-2-673,48-9-2900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48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711 1 8772,'0'0'7390,"-32"0"-6560,-105 0-518,92 1 76,1 2 0,0 3 0,1 1 0,-82 24 0,1 0 246,82-19-571,32-8-98,0-1-1,1-1 1,-1 0 0,0 0-1,-10 0 1,19 0-13,0 0 1,0 0-1,1 0 0,-1 0 0,0 0 1,1 0-1,0 0 0,-1 0 1,1 0-1,0 0 0,0 0 0,0 0 1,1 1-1,-1 1 0,1 3-12,-2 55 20,2 0 0,4 0 0,18 93 0,12 6 50,-6 1 1,14 296 0,10 529 423,-52-983-434,57 480 470,2 41 109,-32 583 1150,-25 98-70,1-641-1088,-1-506-472,21 115-1,2 11 305,-15 333 1002,-11-411-107,0-107-1288,0 1 0,1 0 0,-1 0 0,0 0 0,1-1 0,-1 1 0,0 0 0,1 0 0,-1-1 0,1 1 0,-1 0 0,1-1 0,0 1 0,-1 0 0,1-1 0,-1 1 0,1-1 0,0 1 0,1 0 0,-2-1-2,19 14 84,1 0-1,0-2 1,1 0-1,43 16 1,96 24 96,-123-45-1133,-36-28-7900,-1 18 8320,0 1 0,-1 0 0,1-1 0,-1 1 0,-1-4 0,-19-29-9933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9:5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2321,'-2'13'13831,"3"-11"-13402,3 1-260,1-1 0,0 0 0,-1-1 0,1 1 0,0-1 0,0 0 0,0 0 0,0 0 0,9 0 0,3 1 56,372 39 336,-374-41-660,-14-1 115,-1 1 0,1 0 0,0 0 1,-1-1-1,1 1 0,0 0 0,-1 0 0,1 0 0,0 0 1,0 0-1,-1 0 0,1 0 0,0 0 0,-1 0 0,1 0 1,0 1-1,-1-1 0,1 0 0,0 0 0,-1 1 0,1-1 1,0 0-1,-1 1 0,1-1 0,-1 1 0,1-1 0,-1 1 1,1-1-1,-1 1 0,1-1 0,-1 1 0,0-1 0,1 1 0,-1-1 1,1 1-1,-1 0 0,0-1 0,0 1 0,1 0 0,-1-1 1,0 1-1,0 0 0,0-1 0,0 1 0,0 0 0,0-1 1,0 1-1,0 0 0,0 0 0,0-1 0,-1 2 0,3 15 62,-1 0-1,6 19 1,1 18 55,11 98-68,8 119 38,-12-85 723,63 302-1,-65-400-740,2 95-1,-4-35-4,-1 307 412,-12-281-467,37 344 143,-10-238 166,-15 0-200,-8-145 84,25 182 1,-18-244-26,-4 1 0,-6 93 0,-1-57 63,2 1394 797,10-1269-887,49 292-1,-51-466-106,-2-12-46,2-1-1,19 68 0,-22-98-7,-1 0-1,-1 1 0,-1-1 1,0 27-1,-2-23-54,2 0 0,4 24 0,-6-45 46,0 0-1,0-1 0,1 1 1,-1 0-1,0-1 1,0 1-1,1-1 0,-1 1 1,0-1-1,1 1 0,-1-1 1,0 1-1,1-1 1,-1 1-1,1-1 0,-1 1 1,1-1-1,-1 1 1,1-1-1,-1 0 0,1 1 1,0-1-1,0 1 2,-1-1 1,1 0-1,0 1 0,-1-1 1,1 1-1,-1-1 0,1 1 1,0-1-1,-1 1 0,0-1 0,1 1 1,-1 0-1,1-1 0,-1 1 1,0 0-1,1-1 0,-1 1 1,0 0-1,1 0 0,-1-1 1,0 1-1,0 0 0,0 1 0,6 39-6,2 67 0,-3-90-141,-4-9-65,-21 1 190,-109 31 782,-10 2 201,116-34-821,1 0 0,0 2 0,-37 24 0,58-34-389,0-1 0,0 1 1,0 0-1,0-1 0,0 1 1,0-1-1,0 1 0,0-1 1,0 1-1,0-1 0,0 1 1,0-1-1,0 0 0,-1 0 1,1 0-1,0 0 0,0 0 1,0 0-1,0 0 0,0 0 1,0 0-1,-1 0 0,1-1 1,0 1-1,0 0 0,0-1 1,0 1-1,0-1 0,0 1 1,0-1-1,0 1 0,0-1 1,0 0-1,0 0 0,1 1 1,-2-2-1,-1-3-893,0 1 0,0 0 0,1-1-1,0 0 1,-1 0 0,-1-6 0,-3-17-7923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1:09.2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1640 4098,'0'0'4946,"11"1"-4282,144 4 5559,-84-5-6718,-48-1 472,1-2 0,0-1 0,-1-1 0,1-1 0,25-11 0,31-7 119,131-14 19,33-8-345,-95 11-60,166-16 1,-35 8 388,495-123-1844,74-23 769,-462 110-230,303-70 1094,-274 60 246,59-16 311,-274 55-491,128-34 156,-237 58 105,299-79 114,51-7 1304,-160 20-425,131-8-709,-372 92-576,-36 6 79,-5 2 121,4-3 8,0 1-1,1 0 1,-1 0 0,0 0 0,1 1-1,-1 0 1,8-2 0,13 3-48,-24 0-118,-22 0-6622,-12 0-2331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3089,'-6'3'22655,"93"-2"-31218,-8-1 1194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1:37.4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8980 1157 2897,'0'0'5379,"-32"-7"-4331,-104-24-335,-215-25 903,226 40-1298,-529-66 629,-333-47-1027,919 120 121,-1275-200-285,204 63 589,669 96 388,45 6-440,-531-78-933,8-21 416,355 106 119,-81-11-145,665 47 110,0-1 0,0 0 1,1 0-1,-1-1 0,1 0 0,-13-6 0,16 3 25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1:41.5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86 113 2481,'4'-2'10811,"4"-1"-7555,48-20-3567,-20 7 760,66-37 1,-94 45-198,-8 8-209,1-1 0,-1 1 0,1-1 0,-1 0 0,1 1 1,-1-1-1,1 1 0,-1 0 0,1-1 0,0 1 0,-1-1 0,1 1 0,-1 0 0,1 0 1,0-1-1,0 1 0,-1 0 0,4 0 1802,-4 26-1743,0 163 263,-7-86-352,-3-56 1,10-47-41,-15-22-112,-49-33 547,60 53-395,1-1 0,-1 0-1,-1 1 1,1 0-1,0 0 1,-1 0-1,-5-1 1,5 2 3,1-1 0,0 1 0,-1-1 0,1 0 1,0 0-1,0-1 0,-5-3 0,1 0 96,6 5-108,0-1 0,1 1 0,-1-1 0,0 1 0,1-1 0,-1 0 0,1 1 1,0-1-1,0 0 0,-1 0 0,1 0 0,0 0 0,0 0 0,0-3 0,0 3 6,-1 0 0,1 0 0,0 0-1,-1 0 1,0 1 0,1-1-1,-1 0 1,0 1 0,0-1 0,-3-1-1,-9-8 76,14 10-55,-4-1 397,3 1-426,1 1-1,-1-1 1,0 0 0,1 1 0,-1-1-1,0 1 1,1-1 0,-1 1-1,0 0 1,0-1 0,0 1 0,1 0-1,-1-1 1,0 1 0,0 0 0,0 0-1,-1 0 1,-21-2 11,22 2-4,1 0-1,-1 0 1,0 0-1,1 0 1,-1-1 0,0 1-1,1 0 1,-1 0-1,0 0 1,1-1-1,-1 1 1,0 0-1,1-1 1,-1 1 0,1 0-1,-1-1 1,1 1-1,-1-1 1,1 1-1,-1-1 1,1 1-1,-1-1 1,1 1-1,0-1 1,-1 0 0,1 0-1,-1 0 46,0 1-74,1 0 15,-1 0 0,1 1 0,-1-1 0,1 0 0,-1 0 0,1 0 0,-1 0 0,1 0 0,-1 0 0,1 0 0,-1 0 0,1 0 0,-1 0 0,1 0 0,-1 0 0,1 0 0,-1 0 0,1-1 0,-1 1 0,1 0 0,0 0 0,-1 0 0,1-1 0,-1 1 0,1 0 0,0-1 0,-1 1 0,1 0 0,0-1 0,-1 1 0,1 0 0,0-1 0,-1 1 0,1-1 0,0 1-1,0-1 1,0 1 0,-1-1 0,1 1 0,0 0 0,0-1 0,0 0 0,0 0 20,4-11-1036,19 11 939,1 0 0,-1-1 1,0-2-1,32-8 0,27-14-298,-82 26 392,0 0 0,0 0 0,0 0 1,0 0-1,1 0 0,-1 0 0,0 0 1,0 0-1,0 0 0,0 0 0,0 1 0,0-1 1,0 0-1,1 0 0,-1 0 0,0 0 0,0 0 1,0 0-1,0 0 0,0 0 0,0 0 0,0 0 1,0 1-1,0-1 0,0 0 0,0 0 1,0 0-1,0 0 0,0 0 0,1 0 0,-1 0 1,0 1-1,0-1 0,0 0 0,0 0 0,0 0 1,0 0-1,0 0 0,0 0 0,-1 1 0,1-1 1,0 0-1,0 0 0,0 0 0,0 0 1,0 0-1,0 0 0,0 0 0,0 0 0,0 1 1,0-1-1,0 0 0,0 0 0,0 0 0,0 0 1,-1 0-1,1 0 0,0 0 0,0 0 0,0 0 1,0 0-1,0 0 0,-10 16 126,-16 18-327,23-31 236,1-1-112,1 0 0,-1 0 0,0 1-1,1-1 1,-1 1 0,1-1 0,-1 1 0,1 0 0,0-1 0,0 1 0,1 0 0,-2 5 0,2-7 239,14 18-1440,-1 11 1882,-11-19-5091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1:51.0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1008,'0'0'8554,"25"0"-8864,301 9-370,-90 11 556,-46-1-422,254-14-1565,-143-4 2654,63-2 266,383 22-1501,-229-5 1746,-107-9-865,-150 6-126,140 11 88,32-11 872,-238-13-889,63 1-91,346 17 1198,28 10-537,-146-11-536,-133-12-6,-205-6 639,-141 0-538,0 0 1,-1-1-1,1 1 0,-1-1 0,9-4 0,32-7 837,-7 10-164,-40 3-853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04.6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7526 32 2401,'0'0'6961,"-21"1"-6102,-64 2 13,-64 9 2836,-186 9-2526,152-6-822,-205 13 85,-561 23-364,-261-51 28,900-9-187,-74 0-70,324 9 141,-859 28-26,-327 52-175,431-79 177,433-1 192,368-1-152,0 2 0,0 0 0,1 1 1,-20 4-1,32-6-41,20-10-2007,6-4 2171,1-1-1,-2-1 0,43-36 1,-42 32-169,-6 7 74,1 0-1,0 1 1,43-17 0,2-1-78,-42 16-50,-14 9 70,-1 0-1,1 0 1,14-4 0,-23 9 105,0 0 0,0 0-1,1 0 1,-1 0 0,0 0-1,0 0 1,1 1 0,-1-1-1,0 0 1,0 0 0,0 0-1,1 0 85,-1 1-84,0-1-1,0 0 1,0 0 0,1 1-1,-1-1 1,0 0 0,0 0-1,0 0 1,0 1 0,0-1-1,0 0 1,0 0 0,0 1-1,1-1 1,-1 0 0,0 1-1,0-1 1,0 0 0,0 0 0,-1 1-1,1-1 1,0 0 0,0 0-1,0 1 1,0-1 0,-2 23 476,-8 22-799,-33 48 272,28-63-10,-18 49 1,16-40-5,13-32-14,1-1 0,0 1 0,0 0 0,1 1 0,0-1 0,0 0 0,0 1 0,0 9 0,2 1 7,-2 0 0,0 0 0,-5 20 0,5-31-7,-2 5 29,3-12-34,1 0 1,0 0-1,0 0 0,-1 0 0,1 0 0,0 0 0,-1 0 0,1 0 1,0 0-1,0 0 0,-1 0 0,1 0 0,0 0 0,-1 0 0,1 0 1,0-1-1,0 1 0,-1 0 0,1 0 0,0 0 0,0 0 0,0-1 1,-1 1-1,1 0 0,0 0 0,0-1 0,0 1 0,0 0 0,-1 0 1,1-1-1,0 1 0,0 0 0,0 0 0,0-1 0,0 1 0,0 0 1,0 0-1,0-1 0,0 0 0,-81-122 48,70 98-28,10 23-19,0 0 0,1 0 1,-1 0-1,0 0 0,0-1 0,0 2 1,0-1-1,0 0 0,0 0 0,-1 0 1,1 0-1,-1 1 0,1-1 0,-1 1 1,0-1-1,1 1 0,-1 0 0,0 0 0,0-1 1,0 1-1,0 0 0,0 1 0,0-1 1,0 0-1,0 1 0,-3-1 0,3 0 3,0 0 0,0 0-1,0 0 1,0 0 0,0-1-1,0 1 1,0 0-1,0-1 1,1 1 0,-1-1-1,1 0 1,-1 1 0,1-1-1,0 0 1,-1 0-1,1 0 1,0 0 0,0 0-1,0-3 1,0 4 1,-5-1 2,5 2-2,1 0 0,0 0 0,-1 0 0,1 0 0,-1 0 0,1 0 0,-1 0-1,1 0 1,0 0 0,-1 0 0,1-1 0,-1 1 0,1 0 0,0 0 0,-1 0 0,1 0 0,0-1 0,-1 1 0,1 0 0,0 0 0,-1-1-1,1 1 1,0 0 0,-1-1 0,1 1 0,0 0 0,0-1 0,-1 1 0,1-1 0,0 0 0,0 0 3,0-30-558,0 29 550,0 1 1,0 0-1,0-1 0,0 1 0,0-1 0,0 1 0,1 0 1,-1-1-1,0 1 0,1 0 0,0-1 0,-1 1 0,1 0 1,0 0-1,-1-1 0,1 1 0,0 0 0,1-1 0,24-11-20,-18 10 19,1-1 0,45-20 1,-52 23 0,0 0 0,0 0 0,0 0 1,0 0-1,0-1 0,0 1 0,0 0 0,0-1 0,-1 0 1,1 1-1,-1-1 0,1 0 0,-1 0 0,0 0 0,1 0 0,-1 0 1,0 0-1,0 0 0,-1 0 0,2-3 0,-1 4-13,0 0 0,-1 1 0,1-1 0,0 0 0,0 0-1,0 0 1,0 1 0,0-1 0,1 1 0,-1-1 0,0 0 0,0 1-1,0 0 1,0-1 0,1 1 0,-1 0 0,0 0 0,0 0 0,1 0 0,-1 0-1,0 0 1,1 0 0,-1 0 0,0 0 0,2 1 0,-2-1 66,20-19-21,11 6 558,-33 45-537,-29 16 35,17-28-76,-17 36 0,18-34 19,10-19-31,1-1-1,-1 1 1,1 0-1,-1-1 0,1 1 1,0 0-1,0 0 1,1 0-1,-1 0 0,0 0 1,1 5-1,0-7 52,0 4-26,-1-4-30,1-1 1,0 1-1,0 0 0,0-1 0,0 1 0,0 0 0,0 0 0,0-1 1,0 1-1,0 0 0,0-1 0,0 1 0,0 0 0,0-1 0,0 1 1,1 0-1,-1-1 0,0 1 0,0 0 0,1-1 0,-1 1 0,1-1 0,-1 1 1,1 0-1,0-1 6,0 0 1,0 0-1,0 0 0,-1 1 1,1-1-1,0 0 0,0 0 1,0 0-1,-1 1 1,1-1-1,0 1 0,0-1 1,-1 0-1,1 1 0,0-1 1,-1 1-1,1-1 1,0 1-1,-1 0 0,1-1 1,0 2-1,3 2 14,10 15 65,0-5-58,-6-8 44,-8-6 193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23:15.5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0 353 4578,'0'0'13974,"20"-10"-13917,174-128 617,-118 88-599,48-36 16,-34 17 296,-86 74-36,-1 0 1,0 0 0,0 0 0,0 0-1,2 7 1,3 13 115,-1-1 1,-1 1-1,-2 1 1,3 46-1,-8 107-21,-1-71-468,-11 137-602,13-244 584,-37-31-598,-53-29 2023,66 43-1256,-81-48 612,80 48-662,2 0 0,-1-2 1,-27-27-1,48 42-95,-29-25 115,5 15-97,21 11-2,0-1 0,0 0 0,1 0 0,-1 0 1,-7-7-1,-21-9-835,33 19 815,1 0 0,-1 0 0,1 0 0,0 0 1,-1-1-1,1 1 0,0 0 0,-1 0 1,1-1-1,0 1 0,0 0 0,-1 0 1,1-1-1,0 1 0,0 0 0,-1-1 1,1 1-1,0 0 0,0-1 0,0 1 0,-1 0 1,1-1-1,0 1 0,0 0 0,0-1 1,0 1-1,0-1 0,0 1 0,0 0 1,0-1-1,0 1 0,0-1 0,0 1 0,0 0 1,0-1-1,0 1 0,1 0 0,-1-1 1,0 1-1,0-1 0,0 1 0,0 0 1,1-1-1,-1 1 0,0 0 0,0 0 1,1-1-1,21-6-345,-4 2 475,10-5-113,-3 2 58,-1-1-1,0-1 0,29-18 0,0-2 249,59-24-1,-49 7-222,-63 47-52,1 0 0,-1 0 0,0 0 0,1 0 0,-1-1 0,0 1 0,0 0 0,1 0 0,-1 0 0,0 0 0,1 0 0,-1 0 0,0 0 0,1 0 0,-1 0 0,0 0 0,0 0-1,1 0 1,-1 0 0,0 0 0,1 0 0,-1 0 0,0 0 0,1 1 0,-1-1 0,0 0 0,0 0 0,1 0 0,-1 0 0,0 1 0,0-1 0,1 0 0,-1 0 0,0 0 0,0 1 0,1-1-1,3 18 89,0 12 81,-3 0 1,-2 44-1,0-19-12,0 177 116,1-232-277,0 0-37,-2-1-7,1-1 1,-1 0 0,1 1-1,-1-1 1,1 0-1,0 0 1,-1 0 0,1 0-1,0 0 1,0-3-1,-4-4 63,0 2 22,0 0 1,-1 1-1,1-1 0,-1 1 1,0 0-1,-1 1 1,1 0-1,-1 0 0,-11-6 1,-11-7 91,24 14-106,-1 0 0,0 0 0,-1 1 0,1-1 0,0 1 0,-1 1 0,0-1-1,0 1 1,0 0 0,-9-1 0,34-2-166,0-2-1,19-8 0,-35 14 126,1 0-1,-1 0 1,1 0-1,-1 0 0,0-1 1,1 1-1,-1-1 1,0 1-1,0-1 0,0 0 1,0 0-1,0 0 0,-1 0 1,1 0-1,-1 0 1,1-1-1,-1 1 0,0 0 1,0-1-1,0 1 0,0-1 1,0 1-1,0-1 1,-1 0-1,1 1 0,-1-6 1,2 1-42,1-8-7,1 1 0,0 0 0,1 0 1,1 1-1,0 0 0,1 0 0,0 0 0,10-12 0,-14 20 43,-1 0-1,1-1 0,-1 1 0,0-1 0,-1 1 1,3-12-1,3-9 4,-2 10-2,-5 16-5,0 0 0,0 0 0,0 0 0,0 0 1,0 0-1,0 0 0,0 0 0,0 0 0,-1 0 1,1 0-1,0 0 0,0 0 0,0 0 0,0 0 1,0 0-1,0 0 0,0 0 0,0 0 0,0 0 1,0 0-1,0 0 0,0 0 0,0 0 0,0 0 0,0 0 1,0 0-1,-1 0 0,1 0 0,0 0 0,0 0 1,0 0-1,0 0 0,0 0 0,0 0 0,0 0 1,0 0-1,0 0 0,0 0 0,0 0 0,0 0 1,0 0-1,0 0 0,0 0 0,-1 0 0,1 0 1,0 0-1,0 0 0,0 0 0,0 0 0,0 0 1,0 0-1,0 0 0,0 0 0,0 0 0,0-1 1,0 1-1,0 0 0,0 0 0,-17 24 26,7-10-20,-14 19-114,-2-1 1,-56 54-1,62-69 50,13-12 28,1 0 0,0 0 0,1 0 1,-1 1-1,1 0 0,-8 13 0,11-17 14,1 0-1,-1 0 0,1 0 0,-1 0 1,0 0-1,0 0 0,0 0 1,0 0-1,0-1 0,0 1 1,0-1-1,-1 0 0,-2 2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23:24.3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4786,'-1'3'12595,"2"6"-11658,57 28 2256,-43-29-2403,-1 2 0,0 0-1,25 22 1,-30-22-535,0 0 1,14 19-1,0 1 65,-17-22-311,-4-6-3,-1 1-1,1-1 1,0 0-1,-1 0 0,1 0 1,0 0-1,1 0 1,-1 0-1,0-1 1,0 1-1,1-1 0,2 2 1,-2-2-140,0 0 1,-1 0-1,1 0 1,-1 0-1,1 0 0,-1 1 1,1-1-1,-1 1 1,0 0-1,0 0 1,0 0-1,0 0 0,0 0 1,3 4-1,-5-4-492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23:29.9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6 154 4834,'-5'2'17019,"52"-23"-16675,-22 7-152,-17 8-41,1 1-1,0 0 1,18-6 0,53-21 804,-15-1-859,-47 23-75,-17 8-19,1 1 0,0 0 0,0-1 0,-1 1 0,1 0 0,0 0 0,0 0 0,0 1 0,0-1 0,0 0 0,4 0 0,-6 1-15,5-2-186,1-1-263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23:32.4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3986,'4'2'11698,"13"7"-9739,-7 2-924,0-2 0,1 0 0,17 12 0,10 12 98,-20-16-702,-8-8-78,-3-1-261,1-1 1,0-1-1,0 0 0,1 0 0,11 6 1,-15-9-85,0 0 1,0 1 0,0-1-1,0 1 1,-1 0 0,6 6-1,5 5 9,4-5-5694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7603,'0'15'18964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1.5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6067,'0'0'11648,"0"2"-10934,0 1 0,0 0 0,0-1 0,0 1 0,1 0 0,-1-1 1,1 1-1,2 4 0,11-5-1734,0 0 0,0-1 1,25-2-1,-11 1-2764,4 0-3211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2.3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1 12278,'0'0'8270,"-4"1"-7862,-7 8 2689,21-5-2034,39-3-1539,-28-1 727,4 1-536,98 2-180,-42-7-6329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7299,'0'0'19481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2.8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23 12118,'0'0'10500,"110"0"-9939,-106 0-97,-1 0-464,8 0-448,7 0-769,3 0-576,8 0-48,-4-9-1584,-7-4-2770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3.2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10485,'0'0'10629,"142"16"-10085,-127-16-192,-1 0-112,-7 0-240,4 0 0,-1 0-704,-2 0-1425,2 0-2273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3.6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3794,'0'0'16439,"175"23"-15798,-147-23-129,-10 0-400,-3 0 0,-8 0-112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4.3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8116,'0'0'10618,"0"6"-9644,1 72 34,12 85 1,-9-126-1129,6 35-123,-9-67-225,0 0 0,1-1 1,0 1-1,0 0 1,0-1-1,6 8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2:46.0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9540,'0'0'9450,"19"3"-3869,11 34-5197,57 52 0,-77-80-234,19 16 308,1 0 0,46 26 0,-36-25-431,-40-25-23,1-1 0,-1 0 0,1 0 0,0 1 0,-1-1 0,1 0 0,-1 1 0,1-1 0,-1 0 0,0 1 0,1-1 0,-1 1 0,1-1 0,-1 1 0,0-1 0,1 1 0,-1-1 0,0 1 0,0-1 0,1 1 0,-1 0 0,0-1 0,0 1 0,0-1 0,0 1-1,0 0 1,0-1 0,0 1 0,0-1 0,0 1 0,0 0 0,0-1 0,0 1 0,0-1 0,0 1 0,0 0 0,-1-1 0,1 1 0,0-1 0,-1 1 0,1-1 0,0 1 0,-1 0 0,-1 0-3,1 1-1,-1-1 1,1 0-1,-1 1 1,0-1-1,0 0 1,1 0-1,-1-1 1,0 1-1,0 0 1,-3 0-1,-11 4-70,1 0 0,-1 1 0,1 1 0,1 0-1,-1 1 1,1 1 0,1 0 0,-1 1 0,2 0 0,-1 1 0,1 1 0,1 0-1,-16 21 1,16-22-532,10-11 593,1 0 0,0 0 1,0 0-1,0 0 0,-1 0 0,1 0 1,0 0-1,0 0 0,0 0 1,-1 0-1,1 0 0,0 0 1,0 0-1,0 0 0,0 0 0,-1-1 1,1 1-1,0 0 0,0 0 1,0 0-1,0 0 0,0 0 1,-1-1-1,1 1 0,0 0 0,0 0 1,0 0-1,0 0 0,0-1 1,0 1-1,0 0 0,0 0 0,0 0 1,0 0-1,0-1 0,0 1 1,0 0-1,0 0 0,0-1 1,1-33-276,0 14 144,-1-164-215,0 182 902,5 13-760,29 32 422,-25-32-158,0-1 1,12 20-1,-20-29-41,1-1 12,-1 0 18,0-3-43,-1-1 0,1 0 0,-1 0 1,0 1-1,0-1 0,0 0 0,-1 0 0,1 1 0,-1-1 0,0 0 1,0 1-1,0-1 0,0 1 0,-1-1 0,-3-5 0,5 9 1,0 1-1,0-1 1,0 0-1,0 1 1,0-1-1,0 0 1,-1 1-1,1-1 1,0 0-1,0 1 0,0-1 1,0 0-1,-1 1 1,1-1-1,0 0 1,0 0-1,-1 0 1,1 1-1,0-1 1,0 0-1,-1 0 0,1 0 1,0 1-1,-1-1 1,1 0-1,0 0 1,-1 0-1,1 0 1,0 0-1,-1 0 1,1 0-1,0 0 0,-1 0 1,1 0-1,0 0 1,-1 0-1,1 0 1,0 0-1,-1 0 1,1 0-1,0 0 1,-1 0-1,1 0 0,0-1 1,-1 1-1,1 0 1,0 0-1,-1 0 1,1-1-1,0 1 1,0 0-1,-1 0 1,1-1-1,0 1 0,0 0 1,0 0-1,-1-1 1,1 1-1,0 0 1,0-1-1,0 1 1,0 0-1,0-1 0,0 1 1,-1-1-1,-4 28-165,4 65 366,2-52-228,-1-38-386,0-34-7630,0 30 8027,0 0 0,0 1 1,-1-1-1,1 0 0,0 1 1,-1-1-1,1 0 0,-1 1 0,1-1 1,-1 0-1,0 1 0,0-1 1,0 1-1,1-1 0,-2 1 1,1 0-1,0-1 0,0 1 0,0 0 1,-1 0-1,-1-2 0,-1 1-503,0 0-1,0 0 1,0 0-1,0 1 1,0 0-1,0-1 1,-8 0-1,-9-1-6024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8116,'0'7'24651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8436,'0'0'18238,"-6"20"-12145,3-20-6093,-2 1 0,-6-2 0,11-1 0,2-11-1250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 8612,'0'2'19355,"0"-2"-19333,-1 0 0,1 0 0,0 0 0,0 0 0,0 0 0,0 1 0,0-1-1,0 0 1,0 0 0,0 0 0,0 0 0,0 1 0,0-1 0,0 0 0,0 0 0,0 0 0,0 0 0,0 0-1,0 1 1,0-1 0,0 0 0,0 0 0,0 0 0,0 0 0,0 1 0,0-1 0,0 0 0,0 0 0,1 0-1,-1 0 1,0 0 0,0 0 0,0 1 0,0-1 0,0 0 0,0 0 0,1 0 0,-1 0 0,0 0 0,0 0-1,0 0 1,0 0 0,1 0 0,-1 0 0,0 0 0,0 0 0,0 1 0,0-1 0,1 0 0,-1 0 0,0 0-1,0 0 1,0 0 0,0 0 0,1-1 0,-1 1 0,20-6-5568,7-4-3301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9156,'-2'4'16392,"-9"4"-13561,11-7-2787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9124,'0'0'15919,"0"5"-14267,0 17-275,0-8 3275,0-19-5013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 3714,'0'-3'17226,"0"-2"-16708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13990,'2'5'15116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18585,'0'0'12096,"-2"9"-10676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4514,'18'0'27864,"1"0"-29310,50-12-7409,-22 2-512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16728,'4'7'14557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16648,'0'0'10690,"9"1"-9320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12534,'4'0'18759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17624,'-12'0'15143,"10"0"-15298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6531,'0'3'23176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11925,'-1'2'15580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11877,'0'0'19962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1 13142,'-7'34'13213,"1"-27"-13869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15495,'-2'3'11846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1-14,0-1-18,0 0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5 388,-73-2-673,48-9-2900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0-14,0 1-18,0-1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62 1056,'8'20'24804,"-4"-49"-28266,-5 17 2058,1-28-3567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6 388,-73-4-673,48-8-2900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3378,'0'0'11495,"32"0"-9446,794 2-3206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2865,'0'0'8914,"0"15"-3174,0 17-3116,1 94 281,-1-125-2820,0 45 342,0-45-422,0-1 25,0 1-14,0-1-18,0 0 0,0 0-1,0 1 1,0-1 0,0 0 0,0 1 0,0-1 0,0 0 0,0 1 0,0-1-1,0 0 1,0 1 0,0-1 0,1 0 0,-1 1 0,0-1 0,0 0 0,0 1-1,0-1 1,1 0 0,-1 1 0,0-1 0,0 0 0,1 0 0,-1 1 0,0-1-1,0 0 1,1 0 0,-1 0 0,0 1 0,1-1 0,-1 0 0,0 0 0,1 0-1,-1 0 1,0 0 0,1 0 0,-1 0 0,1 0 0,-1 1 0,0-1 0,1 0-1,-1 0 1,0 0 0,1 0 0,-1-1 0,1 1 0,-1 0 0,0 0 0,1 0-1,-1 0 1,0 0 0,1 0 0,-1 0 0,0-1 0,1 1 0,-1 0 0,0 0-1,1 0 1,-1-1 0,0 1 0,0 0 0,1 0 0,-1-1 0,0 1 0,1-1-1,25-20 0,-19 15-310,-2 2 277,1 0 1,0 1-1,0-1 0,1 1 1,-1 0-1,8-2 0,-5 2 24,-9 2 17,1 1 0,-1-1 0,1 1 0,-1-1 0,0 1 0,1-1-1,-1 0 1,0 1 0,1-1 0,-1 1 0,0-1 0,0 0-1,1 1 1,-1-1 0,0 0 0,0 1 0,0-1 0,0 0 0,0 1-1,0-1 1,0 0 0,0 1 0,-1-1 0,1 1 0,0-1-1,0 0 1,-1 1 0,1-1 0,0 1 0,-1-1 0,1 0 0,0 1-1,-2-2 1,-13-17 164,-32-21 1000,20 6-671,27 34-450,0 0-21,-4-4-213,-3-4 914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1553,'0'0'14108,"-16"4"-11313,-20 2-2288,21-4-339,0 1 0,0 0 1,1 1-1,0 0 1,-16 6-1,27-8-171,-1 0-1,1 0 1,0 0-1,0 0 1,0 0-1,0 0 1,0 1-1,1-1 1,-1 1-1,1 0 1,0 0-1,0-1 1,0 1 0,0 0-1,0 1 1,1-1-1,0 0 1,0 0-1,0 1 1,0-1-1,0 0 1,1 1-1,-1-1 1,1 6-1,2 23 130,2 1 0,12 47-1,5 29 1011,-18-76-877,13 210 1315,-18-220 511,2-2-382,1-20-1675,0-1 1,0 1-1,0 0 0,0 0 1,1 0-1,-1-1 0,0 1 0,0-1 1,1 1-1,-1-1 0,1 1 1,-1-1-1,0 0 0,1 1 1,-1-1-1,1 0 0,-1 0 0,1 0 1,1 0-1,103 2-420,-67-3-2671,-39 1 2960,1 0 0,-1 1 0,0-1 0,0 0 0,0 0 0,0 0 0,1 0 0,-1 0 0,0 0 0,0 0 0,0 0 0,0-1 0,1 1 0,-1 0 0,0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19513,'0'0'12232,"17"0"-11853,21 0-11107,-15 0-1544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16343,'2'0'14557,"9"1"-19933,3-1-1644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 14583,'0'0'4402,"10"-3"-4370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11733,'0'0'13647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16247,'0'0'13303,"-4"0"-11142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7940,'0'0'11282,"88"0"-8835,-46 1-2736,-1-3 1,1 0 0,61-12 0,-103 14 365,1 1 0,-1-1-1,1 0 1,-1 1 0,1-1 0,-1 1-1,1 0 1,-1-1 0,1 1 0,-1-1-1,0 1 1,1-1 0,-1 1 0,0 0 0,1-1-1,-1 1 1,0 0 0,0-1 0,0 1-1,0 0 1,0-1 0,0 1 0,0 0-1,0-1 1,0 1 0,-1 1 0,2 28 27,-2-24 171,3 29 10,1 0 1,2 0 0,19 66-1,50 98-264,3 10 14,-67-178-36,-6-20 13,0 0 1,-1 0-1,0 1 1,1 22 735,-16-33-400,0 0 0,0 1 0,0 0 0,-22 7 0,-31 5 388,-73-2-673,48-9-2900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711 1 8772,'0'0'7390,"-32"0"-6560,-105 0-518,92 1 76,1 2 0,0 3 0,1 1 0,-82 24 0,1 0 246,82-19-571,32-8-98,0-1-1,1-1 1,-1 0 0,0 0-1,-10 0 1,19 0-13,0 0 1,0 0-1,1 0 0,-1 0 0,0 0 1,1 0-1,0 0 0,-1 0 1,1 0-1,0 0 0,0 0 0,0 0 1,1 1-1,-1 1 0,1 3-12,-2 55 20,2 0 0,4 0 0,18 93 0,12 6 50,-6 1 1,14 296 0,10 529 423,-52-983-434,57 480 470,2 41 109,-32 583 1150,-25 98-70,1-641-1088,-1-506-472,21 115-1,2 11 305,-15 333 1002,-11-411-107,0-107-1288,0 1 0,1 0 0,-1 0 0,0 0 0,1-1 0,-1 1 0,0 0 0,1 0 0,-1-1 0,1 1 0,-1 0 0,1-1 0,0 1 0,-1 0 0,1-1 0,-1 1 0,1-1 0,0 1 0,1 0 0,-2-1-2,19 14 84,1 0-1,0-2 1,1 0-1,43 16 1,96 24 96,-123-45-1133,-36-28-7900,-1 18 8320,0 1 0,-1 0 0,1-1 0,-1 1 0,-1-4 0,-19-29-9933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09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2321,'-2'13'13831,"3"-11"-13402,3 1-260,1-1 0,0 0 0,-1-1 0,1 1 0,0-1 0,0 0 0,0 0 0,0 0 0,9 0 0,3 1 56,372 39 336,-374-41-660,-14-1 115,-1 1 0,1 0 0,0 0 1,-1-1-1,1 1 0,0 0 0,-1 0 0,1 0 0,0 0 1,0 0-1,-1 0 0,1 0 0,0 0 0,-1 0 0,1 0 1,0 1-1,-1-1 0,1 0 0,0 0 0,-1 1 0,1-1 1,0 0-1,-1 1 0,1-1 0,-1 1 0,1-1 0,-1 1 1,1-1-1,-1 1 0,1-1 0,-1 1 0,0-1 0,1 1 0,-1-1 1,1 1-1,-1 0 0,0-1 0,0 1 0,1 0 0,-1-1 1,0 1-1,0 0 0,0-1 0,0 1 0,0 0 0,0-1 1,0 1-1,0 0 0,0 0 0,0-1 0,-1 2 0,3 15 62,-1 0-1,6 19 1,1 18 55,11 98-68,8 119 38,-12-85 723,63 302-1,-65-400-740,2 95-1,-4-35-4,-1 307 412,-12-281-467,37 344 143,-10-238 166,-15 0-200,-8-145 84,25 182 1,-18-244-26,-4 1 0,-6 93 0,-1-57 63,2 1394 797,10-1269-887,49 292-1,-51-466-106,-2-12-46,2-1-1,19 68 0,-22-98-7,-1 0-1,-1 1 0,-1-1 1,0 27-1,-2-23-54,2 0 0,4 24 0,-6-45 46,0 0-1,0-1 0,1 1 1,-1 0-1,0-1 1,0 1-1,1-1 0,-1 1 1,0-1-1,1 1 0,-1-1 1,0 1-1,1-1 1,-1 1-1,1-1 0,-1 1 1,1-1-1,-1 1 1,1-1-1,-1 0 0,1 1 1,0-1-1,0 1 2,-1-1 1,1 0-1,0 1 0,-1-1 1,1 1-1,-1-1 0,1 1 1,0-1-1,-1 1 0,0-1 0,1 1 1,-1 0-1,1-1 0,-1 1 1,0 0-1,1-1 0,-1 1 1,0 0-1,1 0 0,-1-1 1,0 1-1,0 0 0,0 1 0,6 39-6,2 67 0,-3-90-141,-4-9-65,-21 1 190,-109 31 782,-10 2 201,116-34-821,1 0 0,0 2 0,-37 24 0,58-34-389,0-1 0,0 1 1,0 0-1,0-1 0,0 1 1,0-1-1,0 1 0,0-1 1,0 1-1,0-1 0,0 1 1,0-1-1,0 0 0,-1 0 1,1 0-1,0 0 0,0 0 1,0 0-1,0 0 0,0 0 1,0 0-1,-1 0 0,1-1 1,0 1-1,0 0 0,0-1 1,0 1-1,0-1 0,0 1 1,0-1-1,0 1 0,0-1 1,0 0-1,0 0 0,1 1 1,-2-2-1,-1-3-893,0 1 0,0 0 0,1-1-1,0 0 1,-1 0 0,-1-6 0,-3-17-7923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4:3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11015 1427 3698,'0'0'6371,"-1"-6"-5430,0 1-552,-1 0-1,1 1 0,-1-1 0,0 1 0,0-1 0,0 1 1,-1 0-1,1 0 0,-1 0 0,0 0 0,-4-3 1,-40-55 986,30 39-1174,-1-1 1,-37-35-1,-29-15 1057,-137-93 0,106 95-913,-2 5 0,-3 6-1,-255-91 1,86 53-281,147 52-29,-361-98 138,-333 4-152,740 127-4,-1088-121-60,1108 130 71,-299-13-37,224 18 74,-364 5 20,0 42-139,-554 159-74,860-156 55,-155 41-345,-861 267-252,808-221 257,-348 143-161,374-93 267,210-75-60,122-72 57,-86 44 0,78-51 483,62-31-129,-25 16 2116,22-16-2138,0 1-1,-1 0 1,1 1 0,0 0-1,1 0 1,-1 1-1,1 0 1,-9 7-1,-8 4-4,-60 26-209,80-35 185,-3 2 8,4-8 2,2-1 16,0-10 174,1 9-194,0-1-1,0 1 1,0-1-1,0 1 1,0-1-1,0 1 1,0 0-1,0-1 1,1 1-1,-1-1 0,1 1 1,-1-1-1,1 1 1,-1 0-1,1-1 1,0 1-1,-1 0 1,1 0-1,2-2 1,54-89 131,-7 20-95,-47 68-33,-1 0 0,1 0 0,-1 0 0,0-1 0,0 1 0,-1-1 1,2-7-1,-2 7-1,0 1 1,1 0-1,-1-1 1,1 1-1,0 0 1,0 0-1,0-1 1,0 2-1,1-1 1,-1 0-1,6-5 1,-6 6 1,1 0 0,-1-1 0,0 1 0,-1 0 0,1-1 1,0 0-1,-1 1 0,0-1 0,0 0 0,1-4 0,-2 7 48,0 0-51,8-7-90,1 1 858,1 20-381,8 26-283,1 2 180,27 44 0,11 8-148,-53-85-128,0 0 0,0 0 1,-1 0-1,4 16 0,10 22-6,-13-39-11,-1 0 1,1-1-1,-1 1 0,0 0 1,-1 1-1,0-1 1,0 0-1,0 1 1,0 7-1,-3-15 11,1 1 0,-1-1 0,1 0 0,-1 0-1,0 1 1,1-1 0,-1 0 0,1 0 0,-1 0 0,1 0-1,-1 1 1,1-1 0,-1 0 0,0 0 0,1 0-1,-1 0 1,1-1 0,-1 1 0,0 0 0,1 0 0,-1 0-1,1 0 1,-1 0 0,1-1 0,-1 1 0,0-1 0,-29-7-89,14 3 95,-21-6 36,28 8-15,-1 0-1,0 1 1,0 0 0,0 1-1,-14-1 1,-7 2 106,16 1-63,0 0 1,0-2 0,1 0 0,-29-6 0,15 7 154,-56-4-798,85-37-118,74-62 545,-73 99 140,0 1-1,1-1 0,0 1 1,-1 0-1,1 0 1,0 0-1,4-3 0,-1 1-3,-5 4-1,0 0 1,0 0-1,0 0 0,0 0 1,-1 0-1,1 0 1,0 0-1,-1 0 0,1-1 1,-1 1-1,1 0 0,-1 0 1,1-2-1,1-4-57,-2 6 63,1 1-1,-1-1 1,0 0 0,0 0-1,1 1 1,-1-1 0,0 0-1,1 1 1,-1-1-1,1 0 1,-1 1 0,1-1-1,-1 0 1,1 1 0,-1-1-1,1 1 1,-1-1-1,1 1 1,0 0 0,-1-1-1,1 1 1,0-1 0,0 1-1,0 0 1,-1 0 4,1-1 0,-1 1-1,0 0 1,1 0 0,-1 0 0,0 0 0,1 0 0,-1-1 0,0 1-1,0 0 1,1 0 0,-1 0 0,0-1 0,0 1 0,1 0 0,-1 0 0,0-1-1,0 1 1,0 0 0,1-1 0,-1 1 0,0 0 0,0-1 0,0 1-1,0 0 1,0-1 0,0 1 0,0 0 0,0-1 0,0 1 0,0 0-1,0-1 1,0 1 0,0 0 0,0-1 0,0 1 0,0 0 0,0-1 0,0 0-5,0-1 0,1 1 0,-1 0 0,1 0 0,-1-1 0,1 1 0,-1 0 0,1 0 1,0 0-1,0 0 0,-1-1 0,1 1 0,0 0 0,0 1 0,0-1 0,0 0 1,0 0-1,0 0 0,1 1 0,-1-1 0,2-1 0,-1 5 1,-1-1 0,1 1 0,0-1 0,-1 1 0,1-1 0,-1 1 0,0 0 0,0 0 0,0 0 0,-1-1 0,1 1 0,0 6 1,2 3-19,2 2 32,1 0 0,0-1-1,1 1 1,0-1-1,1 0 1,16 18-1,-18-23-9,-1 4 13,-4-9-11,-1 0 0,1 0 0,1 0 0,-1-1-1,0 1 1,1-1 0,-1 1 0,1-1 0,0 1 0,2 1 0,-4-3-11,1-1 1,-1 1 0,0-1 0,0 1-1,1-1 1,-1 1 0,0 0 0,0-1 0,0 1-1,0-1 1,0 1 0,0-1 0,0 1-1,0-1 1,0 1 0,0 0 0,0-1 0,0 1-1,0-1 1,0 2 0,-1-2 1,1 1 1,0-1-1,0 0 1,0 1-1,0-1 1,0 1-1,0-1 1,0 0-1,0 1 1,0-1-1,0 1 1,0-1-1,0 0 1,0 1-1,0-1 0,0 1 1,0-1-1,0 0 1,0 1-1,1-1 1,-1 0-1,0 1 1,0-1-1,0 1 1,1-1-1,-1 0 1,0 0-1,1 1 1,-1 0-1,3 0 7,0 1 0,-1 0 1,1 0-1,-1 0 0,0 0 0,0 1 1,0-1-1,0 0 0,0 1 0,0 0 1,-1-1-1,2 5 0,-2-6-1,1 2-3,0-2-10,-1-1-3,-10 0-284,3 0 222,-1 1-1,0-2 1,0 1 0,1-1-1,-1 0 1,0 0 0,1 0 0,-1-1-1,-11-5 1,10 3 50,1 1 0,-1 1 0,1-1 1,-1 1-1,0 0 0,-8 0 0,15-1-4,0-1 0,0 1 0,0-1 0,1 1 0,0-1 0,-1 1 0,1-1 0,1-4 0,-1 6 48,0-5-23,1 0-1,0 0 1,0 0 0,1 0 0,3-12-1,-2 10 15,0-1 0,-1 1 0,0-1 0,-1 0-1,1-19 1,2-15 442,-1 33-223,-2 9-222,-1 1 1,1 0-1,-1 0 1,1 0-1,-1-1 0,1 1 1,-1 0-1,0-1 1,0 1-1,1 0 0,-1-1 1,0 1-1,-1-3 1,1 3 10,0 0 0,0 0 1,0 0-1,0 0 1,0 0-1,0 0 1,0 0-1,0-1 0,1 1 1,-1 0-1,0 0 1,1 0-1,-1 0 0,1 0 1,-1 0-1,1 0 1,-1 0-1,1 0 1,0 1-1,-1-1 0,1 0 1,1-1-1,-1 2 21,0 0 0,0 0 0,-1 1 0,1-1-1,0 0 1,0 0 0,0 1 0,-1-1 0,1 0 0,0 1-1,0-1 1,-1 1 0,1-1 0,0 1 0,-1 0 0,1-1 0,-1 1-1,1-1 1,0 1 0,-1 0 0,0 0 0,1-1 0,-1 1 0,1 0-1,-1 0 1,0-1 0,0 1 0,1 0 0,-1 1 0,6 14 127,-4-10-148,0-1 1,1 1-1,0-1 1,-1 0-1,6 7 1,-5-9-7,-1-1 1,0 1-1,1-1 0,-1 1 1,0-1-1,-1 1 1,1 0-1,0 0 0,-1 0 1,0 0-1,2 7 0,0-3 4,17 23 0,7 21-15,-24-45 7,1 0 0,-1 0 0,1 0 0,1-1 0,-1 1 0,6 4 0,-4 12-3,-7-21-1,1 0-1,0 1 1,0-1-1,0 0 1,0 0-1,0 0 0,0 0 1,0 1-1,1-1 1,-1 0-1,0 0 1,1 0-1,-1 0 1,1 0-1,-1 0 1,1 0-1,-1 0 1,1 0-1,0 0 1,-1 0-1,1 0 1,0 0-1,0 0 1,0-1-1,-1 1 1,1 0-1,2 0 1,0 5 116,-43-5-15153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8:51.7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5346,'0'17'18170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8:53.2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1 7587,'-4'1'19824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8:54.6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12710,'23'10'17300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8:56.2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9220,'8'4'18546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8:59.1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2721,'5'0'13793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6739,'-12'24'20820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9:00.9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3970,'14'14'20867,"-11"-13"-20893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9:02.9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7716,'0'0'16479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9:04.3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13366,'5'27'10175,"7"-16"-8908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29:40.8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6323,'-3'5'17245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0:01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2 1056,'0'0'11702,"-32"0"-11313,30-1-398,-1 1-1,1 0 0,-1 0 1,1-1-1,-1 2 0,1-1 1,-1 0-1,1 0 0,-1 1 1,1-1-1,-1 1 0,1 0 0,0 0 1,-1 0-1,1 0 0,0 0 1,0 0-1,0 1 0,-1-1 1,1 1-1,1-1 0,-1 1 1,0 0-1,0 0 0,1 0 1,-2 2-1,-8 7 16,10-11-18,0 1 0,0 0 0,0 0-1,0 0 1,0 0 0,0 0 0,0 0 0,0 0 0,0 0 0,1 0 0,-1 0 0,1 0-1,-1 0 1,0 1 0,1-1 0,0 0 0,-1 0 0,1 2 0,-13 36 4,9-29 14,1-1 0,0 0 0,-2 16 0,-5 31 166,6-38-266,1 1 0,-2 33 0,6-50 103,-1 1 1,1-1-1,-1 1 0,1-1 0,0 0 0,0 1 0,0-1 0,0 0 0,0 0 0,0 0 0,1 0 0,-1 1 0,1-2 0,-1 1 0,1 0 0,0 0 0,0-1 0,0 1 0,0-1 0,4 3 0,6 3 19,1 0-1,20 8 0,-5-3 38,-16-8-125,0 0 0,0-1 0,1 0 0,0-1 0,0-1 0,-1 0 0,1 0 0,22-3 0,-8 2-94,-23-1 154,0 1 0,0-1 0,0 0 0,-1-1 0,1 1 0,0-1 0,-1 1 0,1-1 0,-1 0 0,1-1 0,5-4 0,31-30-32,-37 33-39,0-1 0,0 1 0,-1-1 1,1 1-1,-1-1 0,0 0 0,0 0 0,-1 0 0,1 0 0,-1 0 1,1-9-1,1-63-414,-3 58 657,0 7-113,0 9-25,1 0 0,-1 1 0,0-1 0,0 0-1,0 0 1,0 0 0,0 1 0,-1-1 0,1 0 0,-1 0 0,0 1-1,0-1 1,0 1 0,0-1 0,0 0 0,-3-3 0,-6-4-88,8 8 130,0 0 0,0-1 1,-1 1-1,1 0 1,-1 0-1,1 0 1,-6-2-1,-9-3 93,15 6-79,0 1 0,-1-1 0,1 0 0,0 0 0,0-1 0,0 1 0,0 0 0,0-1 0,0 1 0,0-1 0,1 1 1,-4-5-1,-24-8-805,28 13 731,1-1 0,-1 1 0,0 0 0,0 1 1,0-1-1,1 0 0,-1 0 0,0 0 0,0 0 1,-1 1-1,1-1 0,0 0 0,0 1 0,0-1 1,0 1-1,0 0 0,-1-1 0,1 1 0,0 0 0,0-1 1,-1 1-1,1 0 0,0 0 0,-1 0 0,1 0 1,0 1-1,-2-1 187,-30-7-1748,7 7-2633,12 0 1935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0:25.2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2609,'0'0'7470,"-30"0"-3855,23 3-3491,-1 0 0,0 0-1,0 1 1,1 0 0,0 1-1,-11 8 1,6-5-144,4-1 61,0 1 0,1-1 0,0 1 0,1 0 0,-1 1 1,2-1-1,-1 1 0,1 0 0,-5 14 0,7-13 1,1 1-1,0 0 1,0 0 0,1-1-1,1 1 1,0 0 0,3 21-1,-2-27-31,1 1-1,0-1 0,0 0 1,0 1-1,1-1 0,0 0 1,0-1-1,0 1 0,0 0 1,5 3-1,-6-5-9,1 0 0,-1 0-1,1-1 1,0 1 0,-1-1 0,2 0-1,-1 1 1,0-2 0,0 1 0,0 0-1,1-1 1,-1 1 0,1-1 0,-1 0 0,1 0-1,4 0 1,56 5 250,-48-4-183,1 0 1,-1-2-1,1 1 1,17-3-1,-30 1-56,0 0 0,-1 0 0,1-1 0,-1 1 0,1-1 0,-1 0-1,0 1 1,0-2 0,1 1 0,-2 0 0,1-1 0,0 1 0,0-1 0,-1 0 0,1 0 0,3-5 0,-3 3 92,0 0 0,-1 1 0,0-1 0,1 0 1,-1 0-1,-1 0 0,1-1 0,-1 1 0,0 0 0,1-11 1,-2 15-24,0-35 101,0-31 419,-1 64-584,-1-1-1,1 1 1,0-1 0,-1 1-1,0 0 1,0 0-1,0-1 1,0 1-1,0 1 1,-1-1-1,-2-3 1,-13-5-69,-6-5 354,6 7-192,17 9-102,0-1-1,-1 1 1,1-1 0,0 1-1,-1-1 1,1 1 0,0-1 0,0 0-1,-1 0 1,1 0 0,0 1-1,0-1 1,0 0 0,0 0 0,-1-2-1,1 2-14,0 1 8,1 0 19,-2-1-13,1 0 0,-1 0 0,1-1 0,-1 1 0,0 0 0,1 1 0,-1-1 0,0 0 0,0 0 0,1 1 0,-1-1 0,0 1 0,0 0 0,0-1 0,-2 1 0,-5-2-185,6 0 168,-1 1-1,0 0 1,0-1-1,1 2 1,-1-1-1,0 0 1,0 1-1,0-1 1,0 1-1,0 0 1,0 1-1,-5 0 1,-6 0 86,14-1-81,0-1-130,-1 1 1,0 0 0,0 0-1,0 0 1,1 0-1,-1 0 1,0 1 0,0-1-1,1 0 1,-1 1-1,0-1 1,0 1-1,1 0 1,-1 0 0,1-1-1,-3 3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0:28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2609,'0'0'7470,"-30"0"-3855,23 3-3491,-1 0 0,0 0-1,0 1 1,1 0 0,0 1-1,-11 8 1,6-5-144,4-1 61,0 1 0,1-1 0,0 1 0,1 0 0,-1 1 1,2-1-1,-1 1 0,1 0 0,-5 14 0,7-13 1,1 1-1,0 0 1,0 0 0,1-1-1,1 1 1,0 0 0,3 21-1,-2-27-31,1 1-1,0-1 0,0 0 1,0 1-1,1-1 0,0 0 1,0-1-1,0 1 0,0 0 1,5 3-1,-6-5-9,1 0 0,-1 0-1,1-1 1,0 1 0,-1-1 0,2 0-1,-1 1 1,0-2 0,0 1 0,0 0-1,1-1 1,-1 1 0,1-1 0,-1 0 0,1 0-1,4 0 1,56 5 250,-48-4-183,1 0 1,-1-2-1,1 1 1,17-3-1,-30 1-56,0 0 0,-1 0 0,1-1 0,-1 1 0,1-1 0,-1 0-1,0 1 1,0-2 0,1 1 0,-2 0 0,1-1 0,0 1 0,0-1 0,-1 0 0,1 0 0,3-5 0,-3 3 92,0 0 0,-1 1 0,0-1 0,1 0 1,-1 0-1,-1 0 0,1-1 0,-1 1 0,0 0 0,1-11 1,-2 15-24,0-35 101,0-31 419,-1 64-584,-1-1-1,1 1 1,0-1 0,-1 1-1,0 0 1,0 0-1,0-1 1,0 1-1,0 1 1,-1-1-1,-2-3 1,-13-5-69,-6-5 354,6 7-192,17 9-102,0-1-1,-1 1 1,1-1 0,0 1-1,-1-1 1,1 1 0,0-1 0,0 0-1,-1 0 1,1 0 0,0 1-1,0-1 1,0 0 0,0 0 0,-1-2-1,1 2-14,0 1 8,1 0 19,-2-1-13,1 0 0,-1 0 0,1-1 0,-1 1 0,0 0 0,1 1 0,-1-1 0,0 0 0,0 0 0,1 1 0,-1-1 0,0 1 0,0 0 0,0-1 0,-2 1 0,-5-2-185,6 0 168,-1 1-1,0 0 1,0-1-1,1 2 1,-1-1-1,0 0 1,0 1-1,0-1 1,0 1-1,0 0 1,0 1-1,-5 0 1,-6 0 86,14-1-81,0-1-130,-1 1 1,0 0 0,0 0-1,0 0 1,1 0-1,-1 0 1,0 1 0,0-1-1,1 0 1,-1 1-1,0-1 1,0 1-1,1 0 1,-1 0 0,1-1-1,-3 3 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0:33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2609,'0'0'7470,"-30"0"-3855,23 3-3491,-1 0 0,0 0-1,0 1 1,1 0 0,0 1-1,-11 8 1,6-5-144,4-1 61,0 1 0,1-1 0,0 1 0,1 0 0,-1 1 1,2-1-1,-1 1 0,1 0 0,-5 14 0,7-13 1,1 1-1,0 0 1,0 0 0,1-1-1,1 1 1,0 0 0,3 21-1,-2-27-31,1 1-1,0-1 0,0 0 1,0 1-1,1-1 0,0 0 1,0-1-1,0 1 0,0 0 1,5 3-1,-6-5-9,1 0 0,-1 0-1,1-1 1,0 1 0,-1-1 0,2 0-1,-1 1 1,0-2 0,0 1 0,0 0-1,1-1 1,-1 1 0,1-1 0,-1 0 0,1 0-1,4 0 1,56 5 250,-48-4-183,1 0 1,-1-2-1,1 1 1,17-3-1,-30 1-56,0 0 0,-1 0 0,1-1 0,-1 1 0,1-1 0,-1 0-1,0 1 1,0-2 0,1 1 0,-2 0 0,1-1 0,0 1 0,0-1 0,-1 0 0,1 0 0,3-5 0,-3 3 92,0 0 0,-1 1 0,0-1 0,1 0 1,-1 0-1,-1 0 0,1-1 0,-1 1 0,0 0 0,1-11 1,-2 15-24,0-35 101,0-31 419,-1 64-584,-1-1-1,1 1 1,0-1 0,-1 1-1,0 0 1,0 0-1,0-1 1,0 1-1,0 1 1,-1-1-1,-2-3 1,-13-5-69,-6-5 354,6 7-192,17 9-102,0-1-1,-1 1 1,1-1 0,0 1-1,-1-1 1,1 1 0,0-1 0,0 0-1,-1 0 1,1 0 0,0 1-1,0-1 1,0 0 0,0 0 0,-1-2-1,1 2-14,0 1 8,1 0 19,-2-1-13,1 0 0,-1 0 0,1-1 0,-1 1 0,0 0 0,1 1 0,-1-1 0,0 0 0,0 0 0,1 1 0,-1-1 0,0 1 0,0 0 0,0-1 0,-2 1 0,-5-2-185,6 0 168,-1 1-1,0 0 1,0-1-1,1 2 1,-1-1-1,0 0 1,0 1-1,0-1 1,0 1-1,0 0 1,0 1-1,-5 0 1,-6 0 86,14-1-81,0-1-130,-1 1 1,0 0 0,0 0-1,0 0 1,1 0-1,-1 0 1,0 1 0,0-1-1,1 0 1,-1 1-1,0-1 1,0 1-1,1 0 1,-1 0 0,1-1-1,-3 3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10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1 709 912,'0'0'9976,"5"-5"-6149,17-14-3733,165-115 134,-160 115-231,-18 13 17,3-2 10,0 0-1,-1-1 1,13-13 0,46-39-24,22-27-406,-49 50 368,-32 30 25,-1 0 1,0-1-1,-1 0 1,0-1-1,0 0 1,-1 0-1,7-12 1,2-5-67,32-38 0,21-10 63,-51 37 414,-67 41 351,24 9-728,16-8-3,1-1-1,-1 0 1,1 0 0,-10 2 0,16-5-3,0 0 0,0 1-1,0-1 1,0 0 0,0 0 0,0 1 0,0-1 0,0 0 0,0 1 0,0-1-1,0 1 1,0 0 0,0-1 0,0 1 0,0 0 0,0-1 0,-1 2 0,2-1-4,0 0 1,0-1 0,0 1-1,0-1 1,0 1 0,0-1-1,0 1 1,0 0 0,0-1-1,0 1 1,0-1 0,0 1-1,0-1 1,0 1 0,0-1-1,1 1 1,-1-1 0,0 1-1,1-1 1,-1 1 0,0-1-1,0 1 1,1-1 0,0 1-1,4 5 63,1-1-1,0 0 0,0 0 1,8 4-1,-1 1-113,38 22 229,-11-6-109,-39-30-61,0 0-1,0 0 1,-1 0 0,1 0-1,-1 0 1,0 0 0,0 0-1,-1 0 1,1 0 0,-1 0-1,0 0 1,-1-5 0,0 7-2,0 0 1,0-1-1,1 1 0,-1-1 1,1 0-1,0 1 0,-1-1 1,1 0-1,0-3 0,0 5 18,1 1-6,-1-3-235,2 2 164,-1 1 0,0-1-1,0 0 1,0 1 0,0-1 0,0 0-1,0 1 1,0-1 0,-1 1 0,1-1-1,0 0 1,0 1 0,0-1 0,-1 1-1,1-1 1,0 0 0,-1 1-1,1-1 1,0 1 0,-1-1 0,1 1-1,-1-1 1,1 1 0,-1 0 0,1-1-1,-1 1 1,1-1 0,-1 1 0,1 0-1,-1 0 1,1-1 0,-2 1 0,-25 6-196,8 0 257,12-4-878,8 0 485,14 5 426,6 2-154,10 1 190,-30-10-110,-1 0 6,5 0-162,-5 0 165,0 0 0,1 0-1,-1 0 1,0 0 0,0 0 0,0 0 0,1 0 0,-1 0 0,0 0 0,0 0 0,0 0 0,1 0 0,-1 0 0,0 0 0,0 0-1,0 0 1,1 0 0,-1 0 0,0-1 0,0 1 0,0 0 0,0 0 0,1 0 0,-1 0 0,0 0 0,0-1 0,0 1 0,0 0-1,0 0 1,0 0 0,0-1 0,1 1 0,-1 0 0,0 0 0,0 0 0,0-1 0,0 1 0,0 0 0,0 0 0,0 0 0,0-1 0,0 1-1,0 0 1,0 0 0,0 0 0,0-1 0,0 1 0,0 0 0,-1 0 0,1 0 0,0-1 0,0 1 0,0 0 0,0 0 0,0 0-1,0-1 1,0 1 0,-1 0 0,1-4 208,1-46 691,-1 46-2484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24.7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5 124 512,'-4'-7'14564,"3"4"-15506,1-102 518,0 105 459,1-5 557,-2 2 28,8 9-720,8 12 235,-1 1 0,-1 0 0,-1 1 0,11 24 0,-1-11 111,-22-32-241,0-1 6,0 1 0,0-1 0,0 0 0,0 1 0,0-1 0,0 1 0,0-1 0,0 0-1,0 1 1,0-1 0,0 1 0,0-1 0,-1 0 0,1 1 0,0-1 0,0 1 0,0-1 0,-1 0 0,1 1-1,0-1 1,-1 0 0,1 0 0,0 1 0,-1-1 0,1 0 0,0 0 0,-1 1 0,1-1 0,-1 0 0,-15-4 232,5-3-153,8 5-81,0 0 1,0 0-1,0 0 0,0 1 1,0-1-1,-1 1 1,1 0-1,-1-1 1,-3 1-1,7 0 15,0 1 216,0 0-224,0-1-32,0 1 40,-9-10-797,8-30-2127,1 40 2814,-8-8-374,6 4-2351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0 1777,'-2'4'19245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35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3057,'0'0'6297,"20"22"-4128,27 27-1007,-17-18-929,47 39-1,-10-11-106,-45-38-71,1-1 0,36 23 0,-49-36-42,1 1 0,-1 0 0,-1 0 0,1 1 0,-1 0 0,10 15 0,0 3 80,18 34 1,-16-26-97,-18-29-57,1 0 1,0 0 0,1-1 0,0 0 0,0 1 0,0-2-1,0 1 1,1-1 0,-1 0 0,8 5 0,-12-9 82,-1 0 1,0 0 0,0 0-1,0 0 1,0 0 0,0 0-1,0 0 1,1 0 0,-1 0-1,0 0 1,0 0 0,0 0-1,0 0 1,1 0 0,-1 0-1,0 0 1,0 0 0,0 0-1,0 0 1,0 0 0,1 0 0,-1 0-1,0 0 1,0 0 0,0 0-1,0 0 1,0 0 0,0 0-1,1 0 1,-1 0 0,0-1-1,0 1 1,0 0 0,0 0-1,0 0 1,0 0 0,0 0-1,0 0 1,1 0 0,-1-1-1,0 1 1,0 0 0,0 0-1,0 0 1,0 0 0,0 0-1,0-1 1,0 1 0,0 0-1,0 0 1,0 0 0,0 0-1,0 0 1,0-1 0,0 1 0,0 0-1,0 0 1,-2-17 199,-8-17-392,-9 7-44,15 22 293,1 1 0,-1-1 0,1-1 0,0 1 0,-3-9 0,6 13-60,0 1 1,-1-1-1,1 0 1,0 0-1,0 0 1,-1 0-1,1 0 1,-1 0-1,1 1 1,0-1-1,-1 0 1,1 0-1,-1 1 1,0-1-1,1 0 1,-1 1-1,0-1 1,1 0-1,-1 1 1,0-1-1,0 1 1,1-1 0,-1 1-1,0 0 1,0-1-1,-1 1 1,0 0-1,1 1 0,0 0 1,-1-1-1,1 1 0,0 0 0,0 0 1,0 0-1,0 0 0,-1 0 1,1 0-1,0 0 0,1 0 1,-1 1-1,0-1 0,0 0 1,0 2-1,0-2-8,-4 7 14,1 0 0,-1 0-1,-1-1 1,0 0 0,0 0-1,0 0 1,0-1 0,-1 0 0,-8 6-1,14-12-27,1 0 82,40 1 109,-28 2-112,-1 1 1,1 0-1,21 12 1,-31-14-66,1 0 1,0 0-1,0-1 1,0 0-1,0 1 1,1-1-1,-1 0 1,0 0-1,0-1 1,1 1-1,-1-1 1,4 1-1,-6-1 188,-1 0-213,1-35-139,-6-56-59,5 91 171,-15-20-864,13 21 906,0 0 0,0 0 0,0 0 0,0 0 0,1 0 0,-1 0 0,0 0 1,0 1-1,1-1 0,-1 1 0,0-1 0,1 1 0,0 0 0,-1-1 0,1 1 0,0 0 0,-1 2 0,-19 35-175,9-24 14,10-17-256,6-9 151,20-39 133,-22 46 114,1 0 0,-2 0-1,1 0 1,0 0 0,-1 0-1,0-1 1,0 1 0,0 0-1,0-7 1,-1 11 44,-5 30-217,0-23 232,1-1 0,-2 1 0,1-1 0,-1-1-1,1 1 1,-12 7 0,-1 3-47,-5 7-186,22-22 57,14-15 72,58-75-228,-65 81 167,4-4 575,-10 12-440,0 0-1,0 0 0,0 0 0,0 0 0,0 0 0,0 0 0,0 1 0,0-1 0,0 0 0,0 0 0,0 0 0,0 0 0,0 0 0,0 0 0,0 0 0,0 1 0,0-1 0,0 0 1,0 0-1,0 0 0,0 0 0,0 0 0,0 0 0,0 0 0,0 0 0,0 1 0,0-1 0,0 0 0,0 0 0,0 0 0,1 0 0,-1 0 0,0 0 0,0 0 0,0 0 0,0 0 1,0 0-1,0 0 0,0 0 0,0 0 0,1 0 0,-1 0 0,0 1 0,0-1 0,0 0 0,0 0 0,0 0 0,0 0 0,0 0 0,1 0 0,-1-1 0,0 1 0,0 0 1,0 0-1,0 0 0,0 0 0,0 0 0,0 0 0,0 0 0,1 0 0,-1 0 0,0 0 0,0 0 0,0 0 0,1 16 38,0 1-1,6 22 1,-6-31-40,1 16 48,-2-39-437,0-50 284,0 65 152,0-1-32,-6-31-19,6 32 54,-1-7-49,0-2-851,0 8-179,1 1 927,0 0 0,0 0 1,0 0-1,-1 0 0,1 0 1,0 0-1,0 0 0,0 0 0,0 0 1,0 0-1,-1 0 0,1 0 1,0 0-1,0 0 0,0 0 0,0 0 1,0 0-1,0 0 0,-1 1 1,1-1-1,0 0 0,0 0 0,0 0 1,-1 1-1206,1-1 1205,0 1 0,0-1 1,0 0-1,0 0 0,0 0 0,0 0 1,0 0-1,0 1 0,0-1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42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9 720,'5'5'10989,"14"16"-9812,-12-11-786,-4-6-246,1 0-1,-1 1 1,-1-1 0,1 1-1,3 8 1,-6-13-35,0 0-124,1 0 329,-1-2-435,-1 0 23,0-1 1,1 1 0,-1 0 0,0 0-1,0 0 1,0 0 0,0 0-1,0 0 1,-3-3 0,-1-2-393,5 7 467,0-1 0,-1 0 1,1 1-1,-1-1 0,1 0 1,-1 0-1,1 1 0,-1-1 0,1 1 1,-1-1-1,1 1 0,-1-1 1,0 1-1,1-1 0,-1 1 1,0-1-1,0 1 0,1 0 1,-1-1-1,0 1 0,0 0 0,1 0 1,-1 0-1,0-1 0,0 1 1,0 0-1,-1 0 0,2 0 53,-1 0 0,0 0 0,1 0-1,-1-1 1,0 1 0,1 0-1,-1-1 1,1 1 0,-1 0 0,0-1-1,1 1 1,-1-1 0,1 1 0,-1-1-1,1 1 1,-1-1 0,1 1-1,0-1 1,-1 0 0,1 1 0,-1-2-1,-1 0 341,1 17-108,17 79 1015,-16-93-1277,-1-1-1,1 0 0,0 0 0,0 0 1,0 1-1,0-1 0,0 0 1,0 0-1,0 1 0,0-1 1,0 0-1,0 0 0,0 1 1,0-1-1,0 0 0,0 0 1,0 1-1,1-1 0,-1 0 1,0 0-1,0 0 0,0 1 1,0-1-1,0 0 0,0 0 1,1 0-1,-1 1 0,0-1 1,0 0-1,0 0 0,1 0 1,-1 0-1,0 0 0,0 1 1,0-1-1,1 0 0,-1 0 1,0 0-1,1 0 0,9-8-1,18-28-93,-9 12-125,-14 18 69,0 0 0,-1 1 0,0-2 0,7-11 0,-10 17 137,-1 1-35,1 0 795,-32 1-709,26-2-30,0 1-1,0 0 1,1 0-1,-1 1 1,0-1 0,0 1-1,1 0 1,-9 3-1,-1 3-208,15-4-290,22-4-684,-4 0 791,-1 3 479,-29-8-129,9 5 34,0 1-1,0-1 1,-1 0 0,1 0-1,0 1 1,-1 0 0,1-1-1,0 1 1,-4 0 0,4 0 4,0 0 1,0 0 0,0 0-1,0-1 1,-1 1 0,1 0-1,0-1 1,0 1 0,0-1-1,0 0 1,0 0 0,1 0-1,-1 0 1,-3-2 403,-4-17-414,4 19 278,10 0-34,10-2-27,82 3 1109,-97 0-1400,12 5-7816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49.4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0 593 1201,'5'-2'12721,"16"-11"-12495,14-15-114,41-42 0,-39 33-17,19-19-83,45-66-434,30-21-794,-71 80 1469,-52 55-258,-1 0 1,1-1-1,9-15 0,-16 22-3,-1 1 131,-10-6 784,-4 9-815,1 0 1,0 0-1,0 1 0,0 1 0,0 0 1,-15 8-1,15-7 110,13-5-185,0 0 0,0 0 0,1 0 0,-1 0 1,0 0-1,0 1 0,0-1 0,0 0 1,0 0-1,0 0 0,0 0 0,0 0 0,0 0 1,0 1-1,0-1 0,0 0 0,0 0 1,0 0-1,0 0 0,0 0 0,0 0 0,0 1 1,0-1-1,0 0 0,0 0 0,0 0 0,0 0 1,0 0-1,0 0 0,0 1 0,0-1 1,0 0-1,0 0 0,0 0 0,0 0 0,0 0 1,0 0-1,-1 0 0,1 1 0,0-1 1,0 0-1,0 0 0,0 0 0,0 0 0,0 0 1,0 0-1,-1 0 0,1 0 0,0 0 0,0 0 1,0 0-1,0 0 0,-1 0 0,12 9 212,59 50-229,-20-8 350,-51-87-379,-1 30-91,0 1 1,0-1 0,1 1 0,0-1 0,0 0 0,1 1-1,0-1 1,0-7 0,-1 12 106,1 0 0,-1 0-1,1 1 1,-1-1 0,1 0-1,-1 1 1,0-1 0,0 0 0,1 1-1,-1-1 1,0 1 0,0-1 0,0 1-1,1-1 1,-1 1 0,0 0 0,0-1-1,0 1 1,0 0 0,0 0 0,0-1-1,0 1 1,0 0 0,0 0 0,0 0-1,0 0 1,0 1 0,0-1 0,0 0-1,0 0 1,0 0 0,-1 1 0,-35 9-65,24-5-1118,26-16 807,-3 2 377,-12 5-132,-18 3-248,0 0 554,20 1-64,0-1-96,0 0-1,1 0 0,-1 1 0,1-1 1,-1 0-1,1 0 0,-1 0 1,1 1-1,-1-1 0,1 0 0,0 1 1,0-1-1,-1 0 0,1 1 1,0-1-1,0 1 0,0-1 0,-1 1 1,1 0-1,1-1 0,25-10 23,-14 6 53,-9 3-55,0 0-1,0 0 0,1 1 1,-1 0-1,0-1 0,10 0 481,-13 2-491,-1 1 0,1-1 1,-1 0-1,1 1 0,-1-1 0,1 0 0,-1 1 1,1-1-1,-1 0 0,1 0 0,-1 0 1,1 0-1,-1 0 0,1 0 0,0 1 0,-1-1 1,1 0-1,-1-1 0,1 1 0,0 0 1,-1 0-1,1 0 0,-1 0 0,1 0 0,-1-1 1,1 1-1,-1 0 0,1 0 0,0-1 1,6-1 741,-4 13-501,-4 120 207,1-131-454,0 6-1040,1 0-380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53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0 125 256,'0'0'8820,"22"-22"-6910,26-64-82,-48 85-1806,0 0 0,1 0-1,-1 0 1,1 0 0,-1 0 0,1 0 0,-1 0 0,1 1 0,-1-1-1,1 0 1,0 0 0,-1 1 0,1-1 0,0 0 0,0 1 0,0-1-1,-1 0 1,1 1 0,0 0 0,0-1 0,1 0 0,8 14 1150,-8-10-1134,-1 0-1,0-1 1,1 1-1,0-1 0,-1 1 1,1-1-1,0 0 1,0 0-1,4 3 0,-1-1 127,0 0-1,-1 0 0,1 1 0,7 9 0,10 11 342,-22-25-438,0 0-51,0 1-11,0 1 801,-5-1-651,-1 0 1,1 0 0,0 0 0,0 0-1,-10 5 1,10-4-159,-1 0 0,1 0 1,-1 0-1,0-1 0,0 0 1,-6 1-1,-23 6 27,23-9-325,18-7-475,6-2 687,20-31-330,-27 33 300,1 0 1,0 0-1,12-12 0,-27 24-191,7-4 303,1 0 0,0 0 0,-1 1 0,1-1 0,0 1 0,-1-1 0,1 1 0,0-1 0,0 1 0,0 0 0,0 0 0,0-1 0,-2 3 0,1-1-97,1 0-1,-1-1 1,1 1 0,0 0-1,0 1 1,0-1-1,0 0 1,0 0 0,0 0-1,0 4 1,1-5 94,0 0 1,0-1-1,0 1 1,1 0-1,-1 0 1,0-1-1,0 1 0,1 0 1,-1-1-1,0 1 1,1 0-1,-1-1 1,1 1-1,-1-1 1,1 1-1,-1-1 1,1 1-1,-1-1 1,1 1-1,-1-1 1,1 1-1,0-1 0,-1 1 1,1-1-1,0 0 1,-1 0-1,1 1 1,0-1-1,-1 0 1,1 0-1,0 0 1,0 0-1,-1 0 1,1 0-1,0 0 0,0 0 1,-1 0-1,1 0 1,0 0-1,1-1 1,5 7 553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55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 5378,'0'0'5470,"0"0"-5449,0 0 1,0 0-1,0 0 0,0 0 1,0 0-1,0-1 1,0 1-1,0 0 1,0 0-1,0 0 1,0 0-1,0 0 1,0 0-1,0 0 0,0 0 1,-1 0-1,1 0 1,0 0-1,0 0 1,0 0-1,0 0 1,0 0-1,0 0 1,0 0-1,0 0 1,0 0-1,0 0 0,0 0 1,0 0-1,0 0 1,0 0-1,-1 0 1,1 0-1,0 0 1,0 0-1,0 0 1,0 0-1,0 0 0,0 0 1,0 0-1,0 0 1,0 0-1,0 0 1,0 0-1,0 0 1,0 0-1,0 0 1,-1 0-1,1 0 1,0 0-1,0 0 0,0 0 1,0 0-1,0 0 1,0 0-1,0 0 1,0 0-1,0 1 1,0-1-1,0 0 1,0 0-1,0 0 0,0 0 1,0 0-1,0 0 1,0 0-1,0 0 1,0 0-1,0 0 1,3 6 231,1 0 0,0-1 0,0 0 0,1 0 0,-1 0 1,9 7-1,11 11 333,251 335 1730,-254-330-2239,2-2-27,1-1 0,1-1 0,1-2-1,1 0 1,46 28 0,-72-49-50,2 1 2,0 0 0,-1-1 0,1 1 0,0 0 0,0-1 0,1 0 1,-1 0-1,5 2 0,-8-3 14,-15-1-5491,5-4-1507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1:59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1649,'0'0'8171,"25"1"-6866,-22 3-1154,0 1 1,0-1-1,-1 1 0,0 0 1,0 0-1,0 0 1,0 0-1,0 8 0,1-3-131,-3-9-20,0-3 800,1 1-788,-1 0 0,0-1 0,0 1 0,0 0 0,0 0 0,0 0-1,0 0 1,0 0 0,-1 0 0,1 0 0,0-1 0,-1 1 0,1 0-1,-1 0 1,1 0 0,-1 0 0,1 0 0,-1 0 0,0 1 0,1-1-1,-1 0 1,0 0 0,0 0 0,0 1 0,1-1 0,-3-1 0,-19-23 289,22 25-264,-1 0-325,1 0 291,3 33 232,2 1 642,-5-28-754,0-1 0,1 1 1,0-1-1,0 1 0,0-1 0,4 10 0,-5-15-118,1 0 0,-1 0 0,0 1 0,0-1 0,0 0 1,0 0-1,0 0 0,1 0 0,-1 0 0,0 1 0,0-1 0,0 0 0,0 0 0,1 0 0,-1 0 0,0 0 0,0 0 0,0 0 0,1 0 0,-1 0 0,0 0 0,0 0 1,1 0-1,-1 0 0,0 0 0,0 0 0,0 0 0,1 0 0,-1 0 0,0 0 0,0 0 0,0 0 0,1 0 0,-1 0 0,0 0 0,0 0 0,0 0 0,1-1 0,-1 1 1,0 0-1,12-11 50,11-23-126,-17 25 71,13-13-6,-14 17 6,-1 1 0,0-1 0,0 0 0,0 0 1,-1-1-1,4-5 0,7-6-250,-7 10-90,-27 7 167,-60 11 426,80-11-202,-33 7 77,104-3-1430,-71-4 1243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2:02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129 116 944,'0'0'4056,"-6"-20"5104,5 13-9492,1-11 832,-1 0 1,-3-20 0,4 38-505,0-1 1,0 0-1,0 1 1,0-1-1,0 1 0,0-1 1,0 1-1,0-1 1,0 1-1,-1-1 1,1 1-1,0-1 1,0 0-1,0 1 1,-1-1-1,1 1 1,0 0-1,-1-1 1,1 1-1,0-1 0,-1 1 1,1-1-1,0 1 1,-1 0-1,1-1 1,-1 1-1,1 0 1,-1-1-1,1 1 1,-1 0-1,1 0 1,-1 0-1,1-1 1,-1 1-1,0 0 0,0 1-4,-1-1-1,1 1 0,0 0 0,0 0 0,0-1 0,0 1 0,0 0 0,0 0 0,0 0 0,0 0 1,0 0-1,0 1 0,0 0 0,-22 40-6,18-32 63,0-1 0,0 1 0,-1-1 0,-1 0 0,1-1 0,-14 14 0,12-16-40,2 1 39,24-6-19,-13-1-37,1 0-1,0 0 1,0-1 0,-1 0 0,1 0 0,-1-1-1,1 1 1,9-5 0,-14 4-25,1 0 0,-1 0 0,0 0 0,1 0 0,-1 0 0,0-1 0,0 1 0,0 0 0,0-1 0,-1 1 0,1-1-1,-1 1 1,1-1 0,-1-3 0,0 4-3,0-1 1,1 0-1,-1 0 0,1 1 0,0-1 0,0 0 0,0 0 1,0 1-1,0-1 0,0 1 0,1-1 0,1-2 0,-1 3-197,-4 3 90,-7 7 59,-11 10 225,4 3-517,19-20-234,10-11 492,9-21 23,-22 30 64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2:41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2609,'0'0'7470,"-30"0"-3855,23 3-3491,-1 0 0,0 0-1,0 1 1,1 0 0,0 1-1,-11 8 1,6-5-144,4-1 61,0 1 0,1-1 0,0 1 0,1 0 0,-1 1 1,2-1-1,-1 1 0,1 0 0,-5 14 0,7-13 1,1 1-1,0 0 1,0 0 0,1-1-1,1 1 1,0 0 0,3 21-1,-2-27-31,1 1-1,0-1 0,0 0 1,0 1-1,1-1 0,0 0 1,0-1-1,0 1 0,0 0 1,5 3-1,-6-5-9,1 0 0,-1 0-1,1-1 1,0 1 0,-1-1 0,2 0-1,-1 1 1,0-2 0,0 1 0,0 0-1,1-1 1,-1 1 0,1-1 0,-1 0 0,1 0-1,4 0 1,56 5 250,-48-4-183,1 0 1,-1-2-1,1 1 1,17-3-1,-30 1-56,0 0 0,-1 0 0,1-1 0,-1 1 0,1-1 0,-1 0-1,0 1 1,0-2 0,1 1 0,-2 0 0,1-1 0,0 1 0,0-1 0,-1 0 0,1 0 0,3-5 0,-3 3 92,0 0 0,-1 1 0,0-1 0,1 0 1,-1 0-1,-1 0 0,1-1 0,-1 1 0,0 0 0,1-11 1,-2 15-24,0-35 101,0-31 419,-1 64-584,-1-1-1,1 1 1,0-1 0,-1 1-1,0 0 1,0 0-1,0-1 1,0 1-1,0 1 1,-1-1-1,-2-3 1,-13-5-69,-6-5 354,6 7-192,17 9-102,0-1-1,-1 1 1,1-1 0,0 1-1,-1-1 1,1 1 0,0-1 0,0 0-1,-1 0 1,1 0 0,0 1-1,0-1 1,0 0 0,0 0 0,-1-2-1,1 2-14,0 1 8,1 0 19,-2-1-13,1 0 0,-1 0 0,1-1 0,-1 1 0,0 0 0,1 1 0,-1-1 0,0 0 0,0 0 0,1 1 0,-1-1 0,0 1 0,0 0 0,0-1 0,-2 1 0,-5-2-185,6 0 168,-1 1-1,0 0 1,0-1-1,1 2 1,-1-1-1,0 0 1,0 1-1,0-1 1,0 1-1,0 0 1,0 1-1,-5 0 1,-6 0 86,14-1-81,0-1-130,-1 1 1,0 0 0,0 0-1,0 0 1,1 0-1,-1 0 1,0 1 0,0-1-1,1 0 1,-1 1-1,0-1 1,0 1-1,1 0 1,-1 0 0,1-1-1,-3 3 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3:14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2609,'0'0'7470,"-30"0"-3855,23 3-3491,-1 0 0,0 0-1,0 1 1,1 0 0,0 1-1,-11 8 1,6-5-144,4-1 61,0 1 0,1-1 0,0 1 0,1 0 0,-1 1 1,2-1-1,-1 1 0,1 0 0,-5 14 0,7-13 1,1 1-1,0 0 1,0 0 0,1-1-1,1 1 1,0 0 0,3 21-1,-2-27-31,1 1-1,0-1 0,0 0 1,0 1-1,1-1 0,0 0 1,0-1-1,0 1 0,0 0 1,5 3-1,-6-5-9,1 0 0,-1 0-1,1-1 1,0 1 0,-1-1 0,2 0-1,-1 1 1,0-2 0,0 1 0,0 0-1,1-1 1,-1 1 0,1-1 0,-1 0 0,1 0-1,4 0 1,56 5 250,-48-4-183,1 0 1,-1-2-1,1 1 1,17-3-1,-30 1-56,0 0 0,-1 0 0,1-1 0,-1 1 0,1-1 0,-1 0-1,0 1 1,0-2 0,1 1 0,-2 0 0,1-1 0,0 1 0,0-1 0,-1 0 0,1 0 0,3-5 0,-3 3 92,0 0 0,-1 1 0,0-1 0,1 0 1,-1 0-1,-1 0 0,1-1 0,-1 1 0,0 0 0,1-11 1,-2 15-24,0-35 101,0-31 419,-1 64-584,-1-1-1,1 1 1,0-1 0,-1 1-1,0 0 1,0 0-1,0-1 1,0 1-1,0 1 1,-1-1-1,-2-3 1,-13-5-69,-6-5 354,6 7-192,17 9-102,0-1-1,-1 1 1,1-1 0,0 1-1,-1-1 1,1 1 0,0-1 0,0 0-1,-1 0 1,1 0 0,0 1-1,0-1 1,0 0 0,0 0 0,-1-2-1,1 2-14,0 1 8,1 0 19,-2-1-13,1 0 0,-1 0 0,1-1 0,-1 1 0,0 0 0,1 1 0,-1-1 0,0 0 0,0 0 0,1 1 0,-1-1 0,0 1 0,0 0 0,0-1 0,-2 1 0,-5-2-185,6 0 168,-1 1-1,0 0 1,0-1-1,1 2 1,-1-1-1,0 0 1,0 1-1,0-1 1,0 1-1,0 0 1,0 1-1,-5 0 1,-6 0 86,14-1-81,0-1-130,-1 1 1,0 0 0,0 0-1,0 0 1,1 0-1,-1 0 1,0 1 0,0-1-1,1 0 1,-1 1-1,0-1 1,0 1-1,1 0 1,-1 0 0,1-1-1,-3 3 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4:10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2609,'0'0'7118,"30"-20"-4810,189-94-1815,-178 93-505,173-89-216,-133 65-197,-57 30 213,0 1 0,45-17-1,82-34-779,-18 6 1099,-92 35-107,-41 23 5,0 0 22,1 1-19,-1-1 1,0 1-1,0-1 0,0 0 1,1 1-1,-1-1 1,0 1-1,1-1 0,-1 1 1,0-1-1,1 0 1,-1 1-1,1 0 0,-1-1 1,1 1-1,-1-1 1,1 1-1,-1 0 1,1-1-1,0 1 0,-1 0 1,1-1-1,-1 1 1,1 0-1,0 0 0,1-1 204,-8 1-112,-3 0-139,-81 4 482,71-2-237,15 6 86,21 13 573,-11-14-553,9 11 150,-12-13-330,1-1 0,0 1-1,0-1 1,0 0-1,0 0 1,1 0 0,7 5-1,2 2 170,-12-9 259,-1-14-444,-1 7-234,0-39-1485,0 43 1598,-2-14-1255,-6 25-3758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10645,'23'0'10799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4:1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1 384,'0'0'5181,"14"4"-4573,-13 97 1244,-1-101-1820,-4 19 603,4-19-648,-6 1-508,1-1-1746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4:17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40 132 256,'0'0'542,"-13"1"1362,-13 3-3341,44-20 7970,-4 1-6252,0-1 0,11-17 0,11-24 1883,-34 65 2761,11 21-4882,-7-18-31,-1 0 0,-1 1 1,0-1-1,0 1 1,-1 0-1,-1 0 1,0 0-1,2 27 3095,-33-43-2953,24 4-156,1 0 0,0-1 0,-1 0-1,1 1 1,0-2 0,-9-2 0,-13-2 127,21 5-127,-8-5-1373,23-4 323,-4 5 1267,50-44-1728,-55 49 1505,-1 1-1,0-1 0,1 0 1,-1 0-1,0 1 0,0-1 0,1 0 1,-1 1-1,0-1 0,0 0 1,0 1-1,1-1 0,-1 0 0,0 1 1,0-1-1,0 0 0,0 1 1,0-1-1,0 1 0,1-1 0,-1 0 1,0 1-1,0-1 0,0 1 1,0-1-1,-1 0 0,1 1 0,0-1 1,0 0-1,0 1 0,0-1 1,0 1-1,-1-1 0,0 29-32,1-15-1166,-39-13 988,-13 8-235,51-9 454,-17 0-291,10 0-128,12 0-709,32-35 760,-30 30-1937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4:2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1505,'0'0'5442,"18"3"-4169,47 37 918,-48-28-1982,0-1-1,1-1 1,32 14-1,-22-12-104,0 2 1,-1 0-1,-1 2 0,0 1 0,25 22 1,8 5 13,111 67-47,-141-93-77,-7-4 158,1-1 0,1-1 0,0-1 0,0-2 0,1 0 0,29 6 0,-32-9-100,-1 1 0,0 1-1,0 1 1,24 14 0,-37-19-45,0 0 0,0 0-1,0-1 1,1 0 0,-1 0 0,10 1 0,-8 0-27,5 0-14,-9-2-89,12 3-422,-14-8 308,-9-7 147,-54-68-409,56 74 513,3 3-6,-1 0 0,0 0 0,1 0-1,-1 0 1,0 0 0,0 0-1,0 0 1,0 1 0,0-1 0,0 0-1,0 0 1,0 1 0,0-1 0,0 1-1,0-1 1,0 1 0,0-1-1,-1 1 1,1 0 0,-2-1 0,0 4-1,1 1 0,-1-1 1,1 1-1,0-1 1,0 1-1,1 0 0,-1 0 1,-1 7-1,-2 5-23,3-9 20,0 1 1,0-1 0,-1 0 0,0 1-1,0-2 1,-1 1 0,-5 7 0,4-4 22,5-9-21,-1 0-1,1 0 0,0 0 1,-1 0-1,1 0 1,0-1-1,-1 1 0,1 0 1,-1 0-1,1 0 1,-1-1-1,1 1 0,-1 0 1,0-1-1,1 1 1,-1 0-1,0-1 1,0 1-1,0-1 0,1 1 1,-1-1-1,0 0 1,-1 1-1,2-1 176,0 0-154,-1 0 13,1 0 67,2 0-81,1 0 1,-1 0-1,1-1 0,-1 1 1,1-1-1,-1 0 0,1 1 1,3-3-1,62-35 198,-66 38-232,-1 0-8,-1 0 13,0 0-1,1 0 0,-1 0 0,0 0 1,1 0-1,-1 0 0,0 0 1,1 0-1,-1 0 0,0 0 0,1 0 1,-1 0-1,0 0 0,1 0 1,-1 0-1,0 0 0,1 0 0,-1 0 1,0 0-1,1 0 0,-1-1 0,0 1 1,1 0-1,-1 0 0,0 0 1,0-1-1,1 1 0,-1 0 0,0 0 1,0-1-1,1 1 0,-1 0 1,0 0-1,0-1 0,0 1 0,1 0 1,-1-1-1,0 1 31,-1-5-1172,-5-8 1150,2 10-298,0 1-1,0-1 0,0 1 0,0 0 0,-1 0 0,1 0 0,-1 1 0,1 0 1,-1 0-1,1 0 0,-1 0 0,-5 0 0,10 1 270,-1 3-430,-1 15 43,6-14 227,6-10 107,-8 4 78,16-12 198,-18 18-72,-7 10-67,7-13-52,1-49 101,-2 45-2891,0-3 3036,-2 16 89,1 8 196,2-17-539,13-32-885,-13 32 927,0 1 1,0-1 0,0 1 0,1-1 0,-1 1 0,0-1 0,1 0 0,0 1 0,-1-1 0,1 0-1,-1 1 1,1-1 0,0 0 0,0 0 0,0 1 0,0-1 0,0 0 0,0 0 0,0 0 0,0 0-1,0 0 1,1-1 0,-1 1 0,3 1 0,-21-28-1454,16 24 1561,1 1-98,0 1 1,0 0-1,0-1 1,0 1-1,0 0 1,0 0-1,0-1 1,0 1-1,0 0 0,0-1 1,0 1-1,-1 0 1,1 0-1,0-1 1,0 1-1,0 0 1,0 0-1,-1 0 0,1-1 1,0 1-1,0 0 1,0 0-1,-1 0 1,1 0-1,0-1 1,0 1-1,-1 0 0,1 0 1,0 0-1,0 0 1,-1 0-1,1 0 1,0 0-1,-1 0 1,1 0-1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4:2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37 896,'0'0'9856,"21"17"-9758,-11-7 46,-1 1 0,16 23 1,3 8 215,-28-42-328,1 1 1,-1-1 0,0 0 0,1 0-1,-1 0 1,0 0 0,1 1 0,-1-1-1,1 0 1,-1 0 0,0 0 0,1 0-1,-1 0 1,1 0 0,-1 0 0,0 0-1,1 0 1,-1 0 0,1 0 0,-1 0 0,0 0-1,1 0 1,-1 0 0,0-1 0,1 1-1,-1 0 1,0 0 0,1 0 0,-1 0-1,0-1 1,1 1 0,-1 0 0,0 0-1,1-1 1,-1 1 0,0 0 0,0-1-1,1 1 1,-1 0 0,0-1 0,0 1-1,0 0 1,0-1 0,1 1 0,-1-1-1,0 1 1,0 0 0,0-1 0,0 0-1,16-32-384,-3 7-309,-4 13-14,-4 8 593,0-1-1,-1 0 1,0 1 0,-1-1 0,1-1 0,-1 1 0,0-1 0,-1 1-1,4-11 1,-6 17 221,-5 0-254,1 1 103,-1-1 1,1 1 0,-1 0 0,1 1-1,0-1 1,-1 1 0,-3 2 0,-30 9 221,1-3 165,31-8-265,-1 0 1,1 0 0,-1-1-1,0 0 1,-10 1-1,41 0-1782,-19-1 1593,1-1 0,0 1 0,-1-1 0,1 0 0,0 0 0,-1-1 0,1 1 0,0-1 0,-1 0 0,1-1 0,-1 1 0,0-1 0,1-1 0,6-3 0,9-5-831,-21 15 555,-9 9 409,-40 47 31,78-70-453,-19 3 353,-7 5 6,0 0 0,-1 0 0,1 0 1,-1 0-1,1-1 0,-1 1 0,4-6 0,-6 7-1,0 1-28,-11 3-1106,22-14-961,-13 12 2303,-1 0 0,1 0 0,-1 0 0,0 0 0,1-1 0,-1 1 0,0-1 0,0 0 0,1 1 0,-6-2 0,-34 7-1778,21 6 891,13-6-1952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5:50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1 990 2449,'0'0'6921,"0"-1"-6806,0 1 0,0-1 1,0 0-1,0 0 1,0 1-1,0-1 1,0 0-1,0 1 0,1-1 1,-1 0-1,0 1 1,0-1-1,1 0 1,-1 1-1,1-1 0,-1 1 1,0-1-1,1 0 1,24-16 507,1 1 0,31-14 0,38-23 253,-81 45-734,0 1 0,0 1 0,1 0 1,0 1-1,26-6 0,18-6 555,-44 14-551,0 0 0,0 1-1,0 0 1,0 1 0,0 1 0,19 3 0,10-1 188,-39-2-292,2-1 31,-1 1 0,1 0-1,0 0 1,0 1 0,0 0 0,-1 1 0,1-1 0,0 1 0,-1 1-1,13 5 1,48 17 183,-45-16-104,0 2 0,-1 1-1,-1 1 1,0 0 0,26 24-1,153 140 1295,-103-106-1014,-40-11-197,-42-48-219,79 62 187,-75-61-146,-2 1-1,17 17 1,6 6-16,-17-16-14,0 1-1,29 40 1,-33-38 8,1 0-1,41 36 1,-53-54-31,29 24 30,0-1 0,64 37 0,-53-41-2,-35-20-20,1-1 0,0 0-1,-1-1 1,1-1-1,0 0 1,19 0-1,80-6 162,-104 2-166,0 0 1,0 0 0,0-1-1,0 0 1,9-5-1,12-5-12,-13 5 21,0 0 0,22-15 1,-9 5-5,31-21 19,67-57 1,-107 80-31,11-8 21,0-2-1,44-50 0,-16 8-61,-19 15 83,-18 20-30,2-3-7,10-14-6,-26 39 5,-1 0 0,0 0 1,-1-1-1,10-21 0,-12 23-2,2 1 0,-1-1 0,10-11 1,10-19-14,29-51 5,-44 73 5,2 0 0,0 1 0,18-20 0,0 1-16,17-9-14,-25 30 7,-20 14 21,0 1-1,0-1 1,0-1-1,0 1 1,0 0-1,0 0 1,0-1-1,-1 1 1,4-4-1,-2 3-4,0 0 0,0 0 0,0 1 0,0 0 0,1-1 0,-1 1 0,0 0-1,1 1 1,5-2 0,0 0-4,89-22-32,-82 21 16,-1 2 0,1 0 0,29 2 0,-7 0 50,-25 0-14,-1 1 1,1 0 0,0 1 0,19 6 0,19 5 15,30 18 82,-58-27-57,-1 1 0,1 1 0,-1 1 1,22 12-1,38 31 27,-38-29-21,-20-10-28,0 2 1,34 24 0,-44-24-6,0 0 0,-1 0 0,-1 1 0,13 20 0,13 15 78,75 97 163,-29-27 56,-14 5-144,4 7-112,31 32 20,197 295 256,-132-206-174,171 341-1,-231-387-62,55 112 106,-43-73-106,47 101 16,-161-331-119,201 411 114,-180-375-83,205 346 226,-156-269-178,95 215 0,-59-111-31,-15-9 32,-28-67 16,-39-86-85,-21-43-9,21 38 1,42 68 67,53 84 201,-74-144-164,30 46 48,-15-16-86,-45-70-66,2 0-1,0-2 0,2-1 0,2-2 1,0 0-1,47 33 0,-37-35 29,78 40 0,-104-63-29,0 0 0,0-1 1,0 0-1,0-2 0,0 1 1,25-2-1,0 1-42,94-1-128,-123-1 158,1 0 1,-1-1 0,0 0 0,1 0 0,-1-1 0,0-1 0,14-7 0,-3 0-9,0-1 1,21-17-1,-31 19-1,0 0-1,-1 0 1,0-1-1,-1-1 1,0 1-1,0-1 1,5-14-1,23-34-67,-15 29 66,-1-2 1,-1 0-1,-2-1 0,-2-1 0,17-52 0,-29 78 23,47-151-39,-44 141 18,1 0-1,1 1 1,0-1 0,2 2-1,-1-1 1,14-16-1,-18 28 0,-1 1 1,1 0-1,1 0 0,-1 0 0,1 1 0,0 0 1,0 0-1,7-4 0,56-23-73,-53 25 103,16-6-41,50-11 0,-47 15-1,1 1 0,0 1 0,53 1 0,-88 5 40,1-1-23,0 0 13,0 1 0,-1-1-1,1 1 1,1-1 0,-1 1 0,0 0 0,0 0 0,0 0-1,0 0 1,0 0 0,0 0 0,0 1 0,0-1 0,0 1-1,0 0 1,0-1 0,-1 1 0,3 1 0,36 26 72,-25-16-17,-4-4-32,-1 0 0,0 0-1,0 1 1,0 0 0,-1 1 0,0 0 0,-1 1 0,0 0-1,12 23 1,11 26 9,41 61-1,-32-55-8,-23-35-4,2-1 0,1-1 0,2-1 0,29 31 1,-21-29 14,-7-7-15,0-1 1,2 0-1,35 22 0,-37-29-47,-14-9 42,0 1 0,0-2 1,0 1-1,1-1 0,0-1 1,0 0-1,1 0 0,-1-1 0,0-1 1,1 0-1,13 1 0,21-2 15,-21 0-2,43-4 1,-65 2-40,1 0 0,0 0-1,0 0 1,0 0 0,0-1 0,-1 1 0,1-1 0,-1 0 0,1 0 0,-1 0 0,5-5 0,23-30-56,-22 26 31,11-16 36,-2-1 0,17-34 0,-11 17 20,-1 2-22,-3-1 0,18-53-1,-25 69-25,1 1 0,1 0 0,0 1 0,25-32 0,-35 52 17,-1 1 0,1 0-1,0 0 1,0 0 0,0 1-1,1-1 1,0 1 0,-1 0-1,1 1 1,1-1-1,-1 1 1,11-5 0,40-13-40,98-22 1,-141 40 40,-5 1-8,1 0 1,-1 1 0,0 0-1,1 1 1,15 1 0,-20 0 18,0-1 1,-1 1-1,1 0 1,0 0-1,-1 1 1,1-1-1,-1 1 1,0 0 0,1 0-1,-1 0 1,0 0-1,0 0 1,0 1-1,3 3 1,52 61 50,98 127 43,-81-71 55,-51-82-129,-9-15 20,2 5-5,1-1 0,2 0 0,0-2 0,39 40 0,-32-41-19,42 30 0,-60-50-17,2 0 1,-1-1-1,0 0 1,1-1-1,0 0 1,0-1-1,1 0 1,16 2 0,-10-3 16,0-2 1,0-1 0,0 0 0,25-4 0,-40 2-20,0 1 0,0-1 0,0 0 1,-1 0-1,1 0 0,0 0 0,-1-1 0,1 1 0,-1-1 0,1 0 0,-1 1 0,3-7 0,23-40-56,-9 0 36,-2-2-1,-1 0 1,15-92 0,-24 111 27,24-83-42,-24 96 16,1 1 0,1 0 0,0 0 0,1 1 0,0 0 0,25-29 0,-8 11 9,-23 29 4,0 0-1,0 1 1,0-1-1,0 1 1,1 0 0,0 1-1,0-1 1,0 1 0,0 0-1,0 0 1,1 1 0,8-5-1,-8 7-34,-1 0-1,1 0 0,0 0 0,0 1 0,7 0 1,13-2 14,-14 0 26,1 1 1,-1 0-1,1 1 0,0 0 0,24 5 0,-30-1 6,1-1 0,-1 2-1,1-1 1,-1 1 0,0 1-1,-1-1 1,1 1 0,9 12-1,6 4 18,1-3-6,-11-9 2,0-1-1,-1 2 1,-1-1-1,1 2 1,-2-1-1,16 24 1,-16-20 16,1-1 1,0-1 0,0 0 0,21 20 0,-3-4 10,-2-1-20,-12-15-9,-1 2 0,21 29 0,9 7 408,-26-29-284,2 0 1,30 29-1,-25-28-24,25 32-1,-9-18 77,-9-12-150,1-2 1,34 18-1,-51-32-39,21 10 9,-1-9 20,38 7-1,4 0-17,-66-15-5,1 0 0,1-1 0,-1 0 0,16-2 0,-1 0-43,-18 1 33,-3 1 1,-1-1 0,1 0 0,0 0 0,-1 0 0,1-1 0,-1 0 0,1 0 0,-1 0 0,1-1 0,-1 0 0,0 0 0,0-1 0,0 1 0,0-1 0,0 0 0,5-5 0,53-44-8,-27 24-47,63-65 0,-35 22-75,-19 23-133,69-96 1,-34 36-206,-56 78 447,-11 10 42,20-36 0,2-3-69,110-182-553,-126 207 491,25-57 0,-14 24 68,106-186-359,-113 209 435,31-86-1,-41 94-58,21-57 31,-16 40-16,35-74 0,-11 42 10,-20 37-29,32-52 1,-28 54 21,-2 0 0,20-56 1,11-23-2,89-217-410,-140 330 416,15-42-147,11-28 167,-22 63-4,-1-1 0,-2-1 0,1 1 0,2-25 0,12-43-70,69-219 111,-25 136-19,-1 2-32,-24 58-15,30-102 16,-38 101 17,-14 54-11,16-95 0,-19 78-41,4 1 0,42-118 0,-10 37-151,-34 102 159,3 2-1,1 0 0,3 1 0,29-48 1,-22 43 80,28-73 0,-54 117-50,16-47 131,4-11-108,49-72 66,15-32 109,17-31 117,-6 10-217,-30 66 53,-51 92-150,10-13 56,34-46 0,78-80 55,-91 117-131,0 9 51,-35 37-19,-1-1 0,0-1-1,13-18 1,-13 15 9,1 0 0,20-17 0,3-4 26,16-18 15,-42 45-74,1 1 0,1 0 0,25-15 0,21 6 24,-52 17-31,0 0-1,1 1 0,-1 0 0,1 0 1,-1 1-1,14 1 0,-5-1-26,-6 0 51,11-1-27,0 1 0,0 1 0,0 1 0,0 1 0,0 1 0,34 12 0,-44-10 16,-1 1-1,1 0 1,-1 1 0,0 0 0,0 1-1,-1 0 1,0 0 0,11 18 0,22 20 3,8 17-1,61 60 16,-86-98-16,-17-18 0,-1 0 0,1 0 0,1-1 0,-1 0 0,1 0 0,16 9 0,32 19 10,-46-26-6,0-2 0,0 1 0,1-2 0,22 10 0,-5-7 51,0 0 0,44 5 0,-30-9 6,-1-2-1,1-2 1,57-6 0,-84 1-35,0 0 0,-1-2 0,1 1 1,-1-2-1,18-11 0,18-12 61,64-50 0,-96 63-38,0-1 0,26-33 0,-29 32-26,1 1 0,0 0 0,25-18 1,-27 24 13,-1-1 0,19-23-1,1 0-2,0 6-16,-31 27-9,0 0 0,-1 0-1,1 0 1,-1-1-1,1 1 1,-1-1-1,2-4 1,8-12 32,4 0 17,1 1 1,33-30 0,-27 24-49,-21 22-8,0 0-1,1 0 1,-1 0-1,1 0 0,0 0 1,0 1-1,0-1 1,0 1-1,0 0 1,1 0-1,-1 0 1,6-2-1,-5 3-3,-1 1-5,-1-1-1,1 0 1,0 0 0,0 0 0,-1 0 0,1-1 0,-1 1 0,1-1 0,-1 1-1,1-1 1,-1 0 0,0 0 0,0 0 0,3-4 0,5-1 59,4-1-3,-14 8-89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26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6163,'0'0'8238,"0"3"-8176,4 9 1,0 0 0,1 1 0,0-1 0,1-1 1,7 12-1,40 56 366,-43-67-381,0 0 1,1-1-1,0 0 1,1-1-1,0 0 1,20 13-1,87 42 533,-65-38-295,-23-13-171,1-2-1,1-1 1,-1-1 0,2-2-1,48 6 1,119 1 484,-18-2-472,-11-5 154,13 1-93,131 13 5,0-26-7,-201-5-78,25 0 267,-90 9-306,153-5 30,94-14 245,335 1 206,-629 18-547,35 2 7,0 2 1,0 1 0,55 15-1,-66-13 16,-1 2 0,0 0 0,44 23 0,-59-26-18,0 1 0,-1 0 0,1 0 0,-2 1 0,1 0 0,-1 1 0,0 0 0,-1 0 0,0 1 0,11 18 0,-16-22-1,-1 0 0,0 1 0,0-1 0,0 1 0,-1-1 0,0 1 0,0 0 0,0 0 0,-1 0 0,-1 7 0,1-5-6,0-8-20,-16 5-245,13-7 249,1 0 0,0 0 0,-1 0 0,1 0 0,0-1-1,0 1 1,-1-1 0,1 1 0,0-1 0,1 0 0,-1 1 0,0-1 0,0 0 0,1 0 0,-1-1 0,1 1-1,0 0 1,-2-3 0,-1-2-50,0-1 1,0 0-1,1 0 0,-4-11 0,5 10-35,1 1 1,0-1-1,0 1 0,1-1 1,0 1-1,0-1 0,1 1 1,0 0-1,1-1 0,0 1 1,0 0-1,1 0 0,3-9 1,-2 12 81,0 1 0,0 0 1,0 0-1,1 0 1,-1 0-1,1 1 0,0 0 1,0 0-1,0 0 0,0 0 1,1 1-1,-1 0 1,1 0-1,9-2 0,10-1 14,-1 2 0,30-1 0,-31 2-2,392-3 637,-230 7-547,-1 8-67,-46-2-2,69 3 46,108 2 777,-225-13-805,689 21 622,-448-16-668,-195-7 13,226-11 106,-131 3-167,-217 9 58,4 1 39,1-1 0,-1 0 1,35-9-1,86-20 13,-121 27 3,143-21-89,-140 20 171,-1-2 1,1 0-1,27-13 1,29-9 194,-56 21-217,-1-1 1,0-1 0,0-1-1,-1-1 1,23-16-1,-21 12-115,1 2-1,1 0 1,32-12-1,-51 24 21,-1-1 0,1 1 0,-1 0 0,0-1 0,0 0 0,0 0 0,0 0 0,0 0 0,0 0 0,0-1 0,-1 1 0,1-1 0,-1 1 0,0-1-1,1 0 1,-1 0 0,-1 0 0,1 0 0,0-1 0,-1 1 0,0 0 0,2-6 0,0 1 119,-1 4-236,0-1 1,0 0-1,-1 0 1,0 1-1,0-1 1,0 0-1,0-8 0,-1 11-86,0 1 0,-1-1-1,1 0 1,-1 1-1,0-1 1,1 1 0,-1-1-1,0 1 1,0-1-1,0 1 1,0-1-1,0 1 1,0 0 0,0 0-1,-1 0 1,1-1-1,0 1 1,-1 0 0,1 0-1,0 1 1,-1-1-1,1 0 1,-1 0 0,0 1-1,1-1 1,-1 1-1,-2-1 1,-9-2-3145,-1-1-1,-23-1 1,8 2-415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2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25 8452,'0'0'5066,"-33"-4"-4081,-101-12-340,122 14-525,1 1-1,-1 0 0,0 1 1,0 0-1,0 1 0,1 0 1,-1 1-1,0 0 1,1 1-1,-23 8 0,25-5-103,-1 0-1,1 1 0,0 0 1,0 0-1,0 1 0,1 0 1,1 0-1,-12 16 1,15-17-44,0 0 0,0-1 0,1 1 0,0 1 0,1-1 1,-1 0-1,1 1 0,1-1 0,-1 1 0,1-1 0,1 1 0,-1 0 1,1-1-1,1 1 0,1 10 0,-2-13 23,1-1 0,0 1 0,1 0 0,-1 0 0,1-1 0,0 1 0,0-1 0,0 0 0,1 1 0,-1-1 0,7 7 0,42 42-2,-23-27 18,1 4 21,-8-9-29,-1 1 0,17 23 1,-32-37-6,0 0 0,-1 0-1,1 0 1,-2 0 0,1 1 0,-1-1 0,0 1 0,-1 0 0,0 0 0,2 15 0,-3-10 14,0 41 95,-1-53-101,0 1 0,0 0 0,-1-1 0,1 1 0,-1 0-1,0 0 1,1-1 0,-1 1 0,0-1 0,-1 1 0,1-1 0,0 1 0,-1-1-1,1 0 1,-4 4 0,-4 1 18,0-1 1,0 0-1,0 0 0,-1-1 1,1 0-1,-1-1 0,0 0 1,-21 5-1,8-5-492,0-1 1,-1-1-1,-25-1 1,48-1 328,0 0 0,1 0-1,-1 0 1,0-1 0,0 1 0,1 0 0,-1 0 0,0 0 0,0-1 0,1 1 0,-1 0 0,0-1 0,0 1-1,1-1 1,-1 1 0,1-1 0,-1 1 0,0-1 0,1 1 0,-1-1 0,1 1 0,-1-1 0,1 0 0,-1 1 0,1-1-1,0 0 1,-1 1 0,1-1 0,0 0 0,0 0 0,-1 0 0,1 1 0,0-1 0,0 0 0,0 0 0,0 1-1,0-1 1,0 0 0,0 0 0,0 0 0,0 1 0,1-1 0,-1 0 0,0 0 0,1 0 0,-1-6-1531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28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2849,'0'0'3557,"0"6"-3480,1-2-5,0 1 0,1 0 0,-1-1 0,1 1 0,0-1-1,0 1 1,0-1 0,1 0 0,0 0 0,-1 0 0,1 0 0,1-1 0,-1 1 0,0-1 0,1 0 0,0 0 0,0 0 0,0 0-1,0-1 1,0 1 0,0-1 0,1 0 0,6 1 0,10 4 142,1-1 0,0-2-1,1 0 1,-1-2 0,1 0-1,-1-1 1,1-2 0,24-2 0,-44 2-222,-1 0 1,0 1 0,0-1 0,0 0-1,1 0 1,-1 0 0,0 0 0,0 0-1,0-1 1,0 1 0,-1 0 0,1-1-1,0 0 1,-1 1 0,1-1 0,-1 0-1,1 0 1,-1 0 0,0 0 0,0 0-1,0 0 1,0 0 0,0-1 0,0 1-1,0 0 1,-1 0 0,1-5 0,1-7-56,0 0 1,-1 0-1,-2-22 0,1 16-268,0-57-192,-1 77 453,1 0-1,0 0 0,0 0 1,0 0-1,-1 0 0,1-1 1,0 1-1,0 0 0,-1 0 1,1 0-1,0 0 0,0 0 1,0 0-1,-1 0 0,1 0 1,0 0-1,0 0 0,-1 0 1,1 0-1,0 0 0,0 0 1,-1 0-1,1 0 0,0 0 1,0 0-1,-1 0 0,1 0 1,0 0-1,0 0 0,-1 0 1,1 1-1,0-1 0,0 0 1,0 0-1,-1 0 0,1 0 1,0 1-1,0-1 0,0 0 1,0 0-1,-1 0 0,1 1 1,0 14-5061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29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5442,'0'0'5166,"13"32"-3315,46 103-869,5-15-292,-48-94-289,19 45 1,-31-60-329,0 1 0,-1 1 0,0-1 0,0 0-1,-2 1 1,1 23 0,-2-11-203,0-42-677,-1-43 64,-23-55 543,0-3 5,17 67 287,3 1 1,5-84-1,0 129-119,0 0 0,0 0-1,1 1 1,0-1 0,0 0-1,0 1 1,0 0-1,1-1 1,0 1 0,0 0-1,0 0 1,0 1 0,1-1-1,-1 1 1,1-1 0,0 1-1,0 0 1,0 1 0,0-1-1,1 1 1,-1 0 0,8-3-1,-1 0-33,0 1-1,0 1 1,0 0 0,1 0-1,-1 1 1,1 1-1,-1 0 1,24 1-1,-32 0 87,0 1 0,0 0 0,-1 0 1,1 1-1,0-1 0,0 1 0,-1-1 0,1 1 0,-1 0 0,1 0 0,-1 0 0,0 0 0,3 4 0,30 38 32,-24-30-88,-9-12-7,-1 0 1,1 0 0,-1 1 0,1-1 0,-1 0 0,0 1 0,0-1 0,0 1-1,0 0 1,0-1 0,-1 1 0,1 0 0,-1-1 0,1 1 0,-1 0-1,0-1 1,0 1 0,-1 0 0,0 3 0,0-2 60,0 0 0,-1 0-1,0 0 1,0-1 0,0 1 0,0 0 0,-1-1-1,1 0 1,-1 0 0,0 0 0,-5 5 0,-8 4 171,0-1 0,-1 0 0,0-1 0,-24 9 0,33-15-215,-15 10 54,19-11-72,0 0 0,0-1 1,-1 1-1,1-1 0,-1 0 0,0 0 0,-5 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3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4290,'0'0'4183,"29"1"-3657,198 4 255,-149-5 1,-81-22-595,-4 19-165,0 1 0,0 0-1,-1 0 1,1 0 0,0 1 0,-1 1 0,1-1 0,0 1 0,-1 0-1,-7 2 1,-4-2 61,7 0 5,-1 0 1,1 1 0,0 1-1,0 0 1,0 0-1,0 1 1,-17 7 0,24-8-75,1 0 1,-1 1 0,1-1 0,0 1 0,0 0 0,1 0-1,-1 0 1,0 0 0,1 1 0,0-1 0,0 1 0,0 0-1,0 0 1,1 0 0,-1 1 0,1-1 0,0 0 0,0 1-1,1-1 1,-1 1 0,0 9 0,1-9 4,0-1 0,0 1 0,1 0 0,0 0 0,0-1 0,0 1 0,0 0 0,1 0 0,0-1 0,0 1 0,0 0 0,0-1 0,1 1 0,0-1 0,0 1 0,0-1 0,4 5 0,-2-5-17,0 0 1,0 0-1,1 0 0,0 0 0,0-1 0,0 1 1,0-1-1,0-1 0,1 1 0,-1-1 0,1 0 1,11 3-1,1-1-52,1-1-1,0-1 1,0-1 0,29-1 0,-22 0 10,-24 0 30,0 0 0,0-1 0,0 1 0,-1 0 0,1-1 0,0 1 1,0-1-1,-1 1 0,1-1 0,0 0 0,-1 0 0,1 1 0,-1-1 0,1 0 0,-1-1 0,0 1 0,1 0 0,-1 0 1,0-1-1,0 1 0,0 0 0,0-1 0,0 1 0,0-1 0,0 0 0,1-2 0,1-5-104,0 0-1,0-1 1,2-20-1,7-19-1568,-9 43 1332,1-1 0,0 1 0,0 1 1,9-10-1,-9 10 384,1 0 1,-1-1-1,0 1 0,5-10 0,-8 14 130,-1 1-1,0 0 1,1 0-1,-1 0 1,1-1-1,-1 1 0,1 0 1,-1 0-1,1 0 1,-1 0-1,1 0 1,-1 0-1,1 0 0,-1 0 1,1 0-1,-1 0 1,1 0-1,-1 0 0,0 0 1,1 1-1,-1-1 1,1 0-1,-1 0 1,1 0-1,2 3 1137,-3-3-1136,0 1-1,1-1 1,-1 0-1,0 1 1,23 21-1106,-14-13 1388,-6-6-442,5 4 9,0 0 0,0 0 1,15 8-1,-19-12-10,1-1 1,-1-1-1,1 1 0,0-1 0,0 0 1,0 0-1,0 0 0,0-1 0,8 0 1,-11 0-29,0 0 0,-1 0 0,1 0 0,0 0 0,-1-1 0,1 1 0,-1-1 0,1 1 0,-1-1 0,1 0 0,-1 1 0,1-1 0,-1 0 0,0 0 0,1 0 0,-1 0 0,0 0 0,0 0 0,0-1 0,2-1 0,15-33 24,-16 30 9,0 1-1,0-1 1,1 1-1,0 0 0,0 0 1,0 0-1,5-5 0,1 2-12,1 1-1,-1 0 0,2 1 0,-1 0 1,0 0-1,1 1 0,14-5 0,82-21-120,-102 29 111,6 0-149,-3-1-357,1 1-1,-1 1 1,1-1-1,11 1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6467,'0'0'19969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31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7299,'0'0'7924,"29"38"-7313,93 128-259,-31-24 513,-49-74-551,54 81-84,-94-146-225,-2-2-1,1 0 0,0 0 0,0 0 0,-1 0 0,1 0-1,0 0 1,0 0 0,0 0 0,0 0 0,0 0 0,0 0-1,0-1 1,0 1 0,1 0 0,-1-1 0,0 1-1,0-1 1,0 1 0,1-1 0,-1 0 0,0 1 0,1-1-1,-1 0 1,2 0 0,-2 0-52,-1-4-41,1-1 81,-1 1-1,1 0 0,0 0 0,1 0 1,-1 0-1,1 0 0,0 0 0,0 0 1,0 0-1,0 1 0,0-1 0,1 1 1,0-1-1,0 1 0,0 0 0,4-3 1,-1 1-92,0 0 0,0 1 0,0 0 1,0 1-1,1-1 0,-1 1 0,1 0 0,0 1 1,10-3-1,-3 3-56,1 1 1,26 1-1,-16 1 121,-19-1 33,-1 1 0,0 0 0,0 0 0,0 0-1,0 0 1,0 1 0,0 0 0,0 0 0,-1 1 0,1-1-1,-1 1 1,9 6 0,3 6 61,28 29 1,-16-15 12,-24-27-68,-1 1-1,1 0 1,-1 1-1,0-1 1,0 1-1,0-1 1,0 1-1,0 0 1,-1 0-1,0 0 1,0 0-1,0 0 1,0 1-1,-1-1 1,0 1-1,0-1 1,0 1-1,1 8 1,-2-12-4,-1 0 0,1 0 0,0 0 1,-1 1-1,1-1 0,0 0 0,-1 0 1,1 0-1,-1 0 0,0 0 0,1 0 1,-1 0-1,0 0 0,0 0 0,1-1 1,-1 1-1,0 0 0,0 0 0,0-1 0,0 1 1,0 0-1,0-1 0,0 1 0,0-1 1,0 1-1,0-1 0,-2 1 0,-38 7 140,27-6-110,-17 5 12,15-3-352,-1 0 1,0-2 0,-22 1 0,52-27-9899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34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10 5346,'0'0'6721,"0"0"-6668,0-1 0,0 1 0,0 0 0,1 0 1,-1-1-1,0 1 0,0 0 0,0-1 0,0 1 0,0 0 0,0 0 0,0-1 1,-1 1-1,1 0 0,0-1 0,0 1 0,0 0 0,0 0 0,0-1 0,0 1 1,0 0-1,-1 0 0,1-1 0,0 1 0,0 0 0,0 0 0,-1 0 1,1-1-1,0 1 0,0 0 0,-1 0 0,1 0 0,0 0 0,0-1 0,-1 1 1,1 0-1,0 0 0,0 0 0,-1 0 0,1 0 0,0 0 0,-1 0 1,1 0-1,0 0 0,0 0 0,-1 0 0,-15-1 56,0 2 1,0 0-1,0 0 1,0 2-1,1 0 0,-1 0 1,1 2-1,0 0 0,0 0 1,0 2-1,1 0 1,0 0-1,-19 15 0,31-20-99,0-1 0,1 2 0,-1-1 0,1 0 0,0 0 0,-1 0 0,1 1 0,0-1 0,0 1 0,1-1 0,-1 0 0,0 1 0,1 0 0,0-1 0,-1 6 0,2 47 79,0-32-74,-1-22-26,1 1-1,-1 0 0,0-1 0,1 1 1,-1-1-1,1 1 0,0-1 0,-1 1 1,1-1-1,0 0 0,0 1 0,0-1 1,0 0-1,0 0 0,0 1 0,0-1 1,1 0-1,-1 0 0,0 0 0,1-1 1,-1 1-1,0 0 0,1 0 0,-1-1 1,1 1-1,-1-1 0,1 1 0,-1-1 0,1 0 1,0 1-1,1-1 0,9 2-62,0-1 0,0 0-1,13-1 1,-15-1 43,104 1-292,-113 0 307,1 0-1,-1-1 0,1 1 0,-1-1 1,1 1-1,-1-1 0,0 0 0,1 0 1,-1 1-1,0-1 0,0 0 0,1 0 1,-1 0-1,0-1 0,0 1 0,0 0 1,1-2-1,18-27-380,-11 15 194,7-6-26,-11 17 225,-1 0 0,-1-1 0,1 0 0,-1 1 0,0-1 0,0-1 0,0 1 0,-1 0 0,1 0 0,-1-1 0,-1 0 0,1 1 0,-1-1 0,1-8 0,-2 14 11,0 0 0,0 1-1,0-1 1,0 0 0,0 1-1,0-1 1,-1 1 0,1-1 0,0 0-1,0 1 1,0-1 0,-1 0-1,1 1 1,0-1 0,0 0-1,-1 1 1,1-1 0,0 0-1,0 0 1,-1 1 0,1-1-1,0 0 1,-1 0 0,1 0-1,0 0 1,-1 1 0,1-1-1,-1 0 1,1 0 0,0 0-1,-1 0 1,1 0 0,0 0-1,-1 0 1,1 0 0,-1 0-1,1 0 1,0 0 0,-1 0-1,1 0 1,-1 0 0,1 0-1,0-1 1,-1 1 0,1 0-1,0 0 1,-1 0 0,1 0-1,0-1 1,-1 1 0,1 0-1,0 0 1,0-1 0,-1 1-1,1 0 1,0-1 0,-1 1-1,1 5 100,0 0 0,0 0 0,0 0-1,1 0 1,0 1 0,0-1 0,0 0-1,1 0 1,-1 0 0,1-1 0,0 1-1,1 0 1,-1-1 0,1 1 0,0-1-1,0 0 1,0 0 0,1 0-1,-1 0 1,1-1 0,5 4 0,82 69-1390,-80-69-1266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35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16 6835,'0'0'8084,"-23"-3"-7439,-4 0-502,-11-2 235,-61 1 1,98 4-383,-1 0 0,0 0 0,1 0 0,-1 0 0,0 1 1,1-1-1,-1 1 0,1-1 0,-1 1 0,1 0 0,-1-1 1,1 1-1,0 0 0,-1 0 0,1 0 0,0 0 0,-1 0 1,1 0-1,0 1 0,0-1 0,0 0 0,0 0 1,0 1-1,1-1 0,-1 1 0,0-1 0,1 1 0,-1-1 1,1 1-1,-1-1 0,0 4 0,0 5-34,0 0 0,0 0 1,1 1-1,0 11 0,1-3 24,-1-16 3,1 0 0,-1 0 0,1 0 0,0 1 0,0-1 0,0 0 0,0 0 0,1 0 0,-1 0 0,1-1 0,0 1 0,-1 0 0,1-1 0,1 1 0,-1-1 0,0 1 0,0-1 0,1 0 0,0 0 0,3 2 0,9 5-29,0 0-1,29 11 0,-12-6-62,-30-13 79,-1 0 0,0 0-1,1 0 1,-1 0 0,0 0 0,0 0 0,0 0-1,1 0 1,-1 0 0,0 1 0,-1-1 0,1 0 0,0 1-1,0-1 1,0 0 0,-1 1 0,1-1 0,-1 1 0,1 1-1,0 32-259,-1-19 211,-3-15 83,0 0-1,1 0 0,-1-1 0,0 1 0,0-1 1,1 1-1,-1-1 0,0 0 0,-4 0 1,-3 0 15,-33 6-14,0 3-1,0 1 1,1 2 0,-67 29-1,101-38-11,6-2-7,0 0-1,1 0 0,-1 0 0,0 0 1,0 0-1,1 0 0,-1 0 0,0 0 1,1 1-1,-1-1 0,1 1 0,-2 2 0,23-2-3982,22-2-1569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38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0 6675,'0'0'6771,"-4"8"-6520,-4 9-104,0 1-1,1 0 1,1 1 0,-5 28 0,6-11-474,-7 62 1131,9-32-5926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39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9604,'0'0'3666,"0"7"-4738,0 5-2306,3 3-2433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40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 6787,'0'0'8327,"0"11"-7885,-1 32 291,0 37 174,1-72-862,1-1 0,0 1 0,0-1-1,1 1 1,0-1 0,1 0 0,5 14 0,-7-21-33,-1 0 1,0 0-1,1 0 1,-1 1-1,0-1 1,1 0-1,-1 0 1,0 0-1,1 0 1,-1 0-1,1 0 1,-1 0 0,0 0-1,1 0 1,-1 0-1,0 0 1,1 0-1,-1 0 1,1 0-1,-1 0 1,0 0-1,1-1 1,-1 1-1,0 0 1,1 0-1,-1 0 1,0-1-1,1 1 1,-1 0-1,0 0 1,1-1-1,-1 1 1,0 0-1,0 0 1,1-1 0,-1 1-1,0 0 1,0-1-1,0 1 1,0 0-1,1-1 1,-1 1-1,0-1 1,0 1-1,0 0 1,0-1-1,0 1 1,0-1-1,1-1-10,5-24-254,20-52 1,-23 70 206,1 1 0,0-1 0,0 1-1,1 0 1,0 0 0,0 0 0,1 1 0,-1-1 0,1 1-1,1 1 1,6-6 0,-9 9 32,0 1 0,0-1 0,-1 1 0,1 0 0,0 0 0,0 1 0,0-1-1,0 1 1,0-1 0,4 2 0,19-4 109,-23 2-63,1 0 0,-1 0 0,1 1 0,-1 0 0,1 0 0,0 0 0,-1 0 0,1 1 0,-1-1 0,1 1 0,-1 0 0,6 3-1,-1 0 60,1 1 0,-1 0 1,-1 1-1,10 7 0,-9-7 4,1 1 1,-1 0 0,-1 1 0,0-1 0,0 2 0,0-1-1,-1 1 1,0 0 0,8 15 0,0 11 156,-11-21-136,2-1 1,0 0-1,9 14 0,-13-24-180,0-1-1,-1 1 1,1-1-1,0 0 1,0 0-1,0 0 1,0 0-1,0 0 1,1 0-1,-1-1 1,0 1-1,1-1 1,-1 0-1,1 1 1,0-1-1,-1 0 1,1-1-1,0 1 1,0 0-1,0-1 1,3 1-1,20-1-4695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8:26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574 1208 12944,'1'-1'-5,"2"-2"-5,-2 1 0,4-5 0,9-10 48,109-95 213,-103 92-237,-2 0 1,26-36-1,9-11 188,-10-2-266,-26 46 103,-1-2-1,-2 1 0,20-45 0,-19 36-17,29-47 0,-32 62 0,-2 0-1,16-39 1,-16 32-16,-7 15-21,1 0 1,0 0-1,1 1 0,0 0 1,1 0-1,6-9 1,2 1-8,10-12 22,38-36 1,-25 34-101,73-44 0,-92 64 68,15-11 47,22-14 34,87-42-1,-137 76-94,0 0 1,1 1-1,-1 0 0,0 0 1,1 1-1,-1-1 0,11 2 1,-11-1 60,1 0 1,-1 0 0,1 0-1,-1-1 1,1 0 0,-1 0-1,11-3 1,-8 1-2,0 2-1,1-1 1,-1 1-1,1 0 1,-1 1-1,1 0 1,-1 0 0,10 2-1,14 0 19,-12-3-134,-11 1 126,0 0 0,0 0-1,0 0 1,0 1 0,0 0-1,17 6 1,44 14 125,-53-18-100,-2 1 1,1 1-1,23 11 1,31 35-172,-56-44 156,0 0 1,-1 2-1,1-1 1,-2 2 0,0-1-1,20 22 1,-9-5 67,1-1 0,30 25 1,-32-31 77,-3 1-25,0 0 1,-2 1 0,26 42 0,-4-7-73,-15-23-56,-9-11 14,1-1 0,1 0 1,1-1-1,23 20 0,0 0 32,-32-31-49,-1 0 0,1-1-1,1 0 1,-1 0-1,18 10 1,27 9 185,-45-22-176,1 1-1,-1 0 1,-1 1 0,1 0-1,-1 0 1,8 10-1,29 24-28,-20-23 40,0 2 0,27 29-1,-21-10-64,-23-28 14,1 0-1,17 18 0,-12-14 13,-2 0 1,0 0-1,-1 1 0,17 32 0,-7-13-6,26 26 12,-5-8 36,-40-49-49,0 0 0,-1 0 0,1 0 0,-1 0 0,0 0 0,0 0 0,0 0 0,0 6 1,8 28 121,9-14-109,-16-21-10,1 0 0,-1-1 0,0 1-1,0 0 1,0 1 0,0-1 0,0 0 0,-1 0 0,1 1 0,0 4-1,4 12 13,0 1-1,2-1 0,0-1 0,1 0 1,15 25-1,-22-40-9,30 38 43,-10-14-109,1 6 144,-18-25-76,1 1-1,0-2 1,0 1 0,9 8-1,-12-13-2,10 7 2,-12-10-2,1 0-1,-1 0 1,0 0-1,1 0 1,-1 0-1,0 0 1,0 1-1,0-1 1,0 0-1,0 1 1,0-1-1,0 0 0,-1 1 1,2 2-1,3 6-19,0 0 0,1 0 0,9 13-1,7 9 113,32 62-77,-47-83-22,0 0-1,0 1 0,-1 0 0,-1 0 1,0 0-1,0 1 0,-1 0 0,-1 0 0,0 0 1,1 16-1,-3-17 12,0 1 0,2-1 0,0 1 0,0-1 0,1 0 0,0 0 0,1 0 0,12 20 0,5-11-88,-19-18 79,0-1-1,0 0 0,-1 1 1,1 0-1,0 0 0,-1 0 1,4 4-1,23 60-343,-12-27 77,-11-25 246,-1-3 11,1 0 0,0 0 0,1-1-1,9 14 1,0-6-24,-11-14 7,1 1 0,-1 0 0,0 1 0,-1-1 0,0 1 0,0 0 0,0 0 0,4 13 0,-5-7-15,1 0 0,1-1 1,10 23-1,-9-23-114,-1 1 0,0 0 1,5 19-1,15 51-170,-3-16 284,-18-54 48,1-1 0,11 23 0,-4-10 2,28 48-54,-29-46 17,0-1-28,1-1 0,17 26 0,-26-44 5,-1-1 0,1 1 1,-1-1-1,0 1 0,1 13 0,2 6-18,-1-13 63,-1 0-1,2-1 0,0 0 1,0 1-1,1-1 0,0-1 1,13 18-1,-15-24-57,-1 0 0,0 0 0,-1 0 0,1 0 0,-1 1 0,2 6 0,9 22-232,-1-10 280,-1 0 1,9 31-1,-6-15 5,-12-37 18,-1 0 1,1 1-1,0-1 0,0 0 0,0 0 0,1 0 0,-1-1 0,1 1 0,5 4 1,-5-4 1,1-1 0,-1 1 1,-1 0-1,1 0 0,0 1 1,-1-1-1,4 6 0,16 34-17,-14-28-30,0 0 0,-1 1-1,-1 0 1,8 26 0,-10-26 61,2 1-1,12 25 1,0 1-34,-5-12 46,30 50 0,1 4 12,-16-42-46,-2-3 40,-21-33-41,-1 1 0,2-1 1,-1 0-1,1 0 1,7 7-1,-8-9 0,1 0 1,-1 1-1,-1 0 1,1 0-1,-1 0 1,-3-5 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8:10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0 560,'0'0'1868,"-16"0"4777,16 90-5833,1-79-639,1 1 0,1-1 1,0 0-1,5 11 1,1-7-152,-8-14-7,0 0 1,0 0-1,0 1 1,0-1-1,0 0 1,0 1-1,-1-1 1,1 1-1,-1-1 0,1 1 1,-1-1-1,1 1 1,-1-1-1,0 1 1,0 1-1,3 7 23,0 0 1,0-1-1,1 1 0,0-1 0,6 11 0,34 44-54,-28-45-160,1 1 3429,-13-16-3197,-4-4-52,1 0 1,-1 0-1,1 1 1,-1-1 0,0 0-1,1 1 1,-1-1-1,0 0 1,1 1-1,-1-1 1,0 1 0,1-1-1,-1 0 1,0 1-1,0-1 1,0 1-1,1-1 1,-1 1-1,0-1 1,0 1 0,0-1-1,0 1 1,0-1-1,0 1 1,0-1-1,0 1 1,0 0 0,1 0-2,-1 1 0,1-1 1,-1 1-1,1-1 1,0 0-1,-1 1 1,1-1-1,0 0 1,0 1-1,0-1 0,0 0 1,0 0-1,1 0 1,-1 0-1,0 0 1,0 0-1,3 1 0,-2-1-1,0 0 0,-1 0 0,1 1 0,0-1 0,-1 1 1,1-1-1,-1 1 0,1 0 0,-1 0 0,0-1 0,1 1 0,0 2 0,4 13 46,0 0 1,2-1 0,9 18 0,-8-18-31,0 1 1,-1-1 0,6 22-1,-13-31-21,2-1-1,-1 1 0,1 0 1,0-1-1,1 0 1,0 0-1,-1 0 1,10 10-1,15 40 12,-4-7 36,-15-26-45,9 7 10,-14-25-10,0 1-1,-1-1 1,0 1-1,0-1 0,2 8 1,49 113 388,-51-119-331,0 1 0,1-1 0,1 0 1,9 13-1,-10-15-12,15 38 447,-7-20-371,-9-17-86,0 1-1,0 0 1,1-1-1,0 0 1,1 1-1,8 9 1,-10-13-26,0 1 0,0-1 1,0 1-1,-1 0 0,1 0 0,-1 0 1,0 0-1,0 0 0,-1 0 0,1 1 1,-1-1-1,1 6 0,1 1 21,6 16 308,2-1-1,18 35 1,-5-13-128,9 12 95,-26-51-282,0 0-1,0 0 0,14 13 1,-17-17-17,0-1 1,-1 1 0,1 0-1,-1 1 1,-1-1-1,1 0 1,-1 1 0,3 7-1,15 30 97,-19-42-99,2 2 5,0 1 1,0 0-1,-1-1 1,1 1-1,-1 0 0,0 0 1,0 1-1,-1-1 0,1 0 1,-1 1-1,0-1 0,1 8 1,-1-10-16,-1 0 1,1 1 0,0-1-1,0 1 1,0-1 0,0 0-1,1 0 1,-1 0 0,3 4-1,10 17-4,17 24 38,-23-37-22,-1 0 1,0 1-1,6 11 0,1 13 19,-6-7-46,2-1 0,1 0 0,1 0 1,21 32-1,-14-34-59,-15-21 12,-1 0 0,1 1 0,-1-1 0,0 1 0,-1 0 1,4 6-1,38 71 42,-23-45-330,-19-35 328,-1 0 0,1 0 0,0 0 1,-1-1-1,1 1 0,0 0 0,0-1 1,0 1-1,5 1 0,-5-2 18,-1 0 0,1 0-1,0 0 1,0 1 0,-1-1 0,1 0 0,0 1-1,-1-1 1,1 1 0,-1-1 0,0 1 0,1 0-1,-1 0 1,0 0 0,1 2 0,0 0-18,0 0 1,1 1 0,-1-1 0,1 0-1,0 0 1,1 0 0,-1-1 0,0 1-1,6 3 1,46 46-370,-30-7 292,-16-37 107,-8-7 1,1-1 0,-1 0 0,1 1 0,-1-1 0,1 1 1,-1 0-1,0 0 0,0-1 0,0 1 0,0 0 1,0 0-1,1 3 0,-1-4 9,-1-1-11,1 0 0,-1 0 0,1 1 0,-1-1 0,1 0 0,-1 0 0,1 0 0,-1 0 0,1 0 0,-1 1 0,1-1 0,-1 0 0,1 0 0,-1 1 0,1-1 0,-1 0 0,0 1 0,1-1 0,-1 0 0,1 1 0,-1-1 0,0 1 0,1-1 0,-1 0 0,0 1 0,0-1 0,1 1 0,-1-1 0,0 1 0,0 0 0,8 10 37,28 28-88,-34-37 13,-1 0 0,1 0 0,0 0-1,1 0 1,-1 0 0,0-1 0,0 1-1,1-1 1,-1 1 0,1-1 0,-1 0 0,1 0-1,0 0 1,-1 0 0,1-1 0,0 1-1,4 0 1,34 11-170,1-11 131,-27 1 71,0-2 1,0 0 0,1 0-1,-1-1 1,19-5 0,-74 15-2146,20-5-2424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8:34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88 133 1345,'0'0'13086,"0"-35"-11878,0-63-79,-8 132-1249,3-17 138,-2-1 0,0 0 1,-1 0-1,-14 22 1,0-2 1,21-33-23,0-1 0,0 0 1,-1 1-1,2-1 0,-1 1 1,0-1-1,0 1 0,1-1 1,0 1-1,-1 0 0,1 3 1,0-6-4,0 20 14,0-19 171,4-2-558,-1 0 390,0-1 0,0 1-1,0-1 1,0 1 0,0-1-1,5-4 1,48-41-128,-47 41 430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8:39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1 161 672,'0'0'3959,"3"0"-3273,21 8 1575,-20-5-1855,0-1 0,1-1-1,-1 1 1,1-1 0,-1 0-1,7 1 1,7 4 21,6 1 795,-15-6-850,-15 2-198,-18-2-221,12-5 161,0 2 1,0 0 0,-1 0 0,-18 1-1,31 2-114,1 1 0,-1-1 0,1 1 0,-1-1 0,1 1 0,0-1 0,-1 1-1,1-1 1,0 0 0,0 1 0,0-1 0,2 2 0,-3-3 1,3 3 44,-1 0 0,1 0 0,0 0 0,1-1 1,-1 1-1,0-1 0,1 0 0,0 0 0,-1 0 0,1 0 0,0-1 0,0 1 0,0-1 0,0 0 0,0 0 0,0-1 0,0 1 0,0-1 0,5 0 0,33 7 319,-40-6-348,-1 1-11,17 1 1017,-13-4 300,-13-1-1011,5 1-311,1 0 1,0 0-1,0 0 0,0 0 1,0 0-1,0 0 0,0 0 1,0-1-1,-2-2 0,-14-8-145,-32-17-92,34 19 312,14 9-80,0-1 0,0 1 0,0-1 0,0 1-1,0 0 1,0 0 0,-1 0 0,1 0 0,0 0 0,-1 1-1,-3-2 1,6 2 16,0-1-6,0 1 9,0 0 2,-13-1-173,20 1-356,22 3 38,44 27 262,-63-25 236,-8-4-26,0 0 1,0 0-1,0 0 0,0 0 1,0-1-1,0 1 1,1-1-1,-1 1 1,0-1-1,4 1 0,-5-7 94,0 0-1,0 1 0,-1-1 1,0 0-1,-1 0 0,-1-9 1,-4-4-80,5 17-5,1 0 0,0 0 0,-1 0 0,0 0 0,1 0 0,-1 0 1,0 0-1,0 0 0,0 0 0,-1 0 0,1 1 0,-2-3 0,0 1 8,0 1 0,-1-1-1,2 0 1,-1 0 0,0 0 0,1 0-1,-1 0 1,1 0 0,0-1-1,0 1 1,0-1 0,1 0-1,-1 1 1,1-1 0,0 0-1,0 0 1,-1-8 0,-6-15 73,8 25-81,-1 1 1,1-1-1,-1 0 1,0 0-1,1 1 1,-1-1-1,0 0 1,0 1-1,0-1 1,-1 1-1,1 0 1,0-1-1,0 1 1,-1 0-1,-1-2 1,3 3-66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7379,'13'0'16555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9:04.4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4 707 1345,'0'0'5840,"-1"-8"-2415,-2-27-3118,5 28-329,0-1 0,0 1 0,1 0 0,0 0 0,1 0 0,-1 0 0,1 1 0,1-1 0,4-5 0,9-16-83,39-85-1296,-45 85 1447,-9 18-71,0 1 0,1 0 0,0 1 0,1-1 0,7-10 0,50-46-15,-45 45 150,1 0 0,30-25 0,10-11 69,-52 50-174,1 1 0,0 0 0,0 0-1,14-8 1,4-1 3,-7 2 178,0 1 0,1 1-1,1 0 1,-1 2-1,2 0 1,-1 1-1,1 1 1,23-3-1,15 0 358,0 3-1,75 1 1,-129 5-383,1 1 0,0 0 0,-1 1 0,1-1 0,-1 1 0,0 0 0,1 0 0,-1 1 0,0-1 0,0 1 1,5 5-1,29 13 251,-18-12-169,32 20 0,-33-17 55,35 15-1,-47-24-259,-1 1 0,0-1-1,0 2 1,-1-1 0,1 1-1,-1 0 1,0 0 0,0 1-1,-1 0 1,0 0 0,0 0-1,7 12 1,-2-4 15,-2-6-20,-1 1 0,2-1 0,-1 0-1,1-1 1,13 8 0,18 16 27,-24-2 179,-11-18-177,16 24-30,27 34 0,-35-48-16,-10-17-5,-1 1 0,1-1 0,-1-1 0,2 1 0,-1 0 0,4 3 0,-3-3-8,-1 0 0,1 0 1,-1 0-1,0 1 0,0-1 0,-1 1 0,1 0 0,-1-1 1,0 1-1,1 6 0,5 5-3,-7-14 2,0-1-1,0 1 0,0 0 0,0 0 1,0 0-1,0-1 0,0 1 0,-1 0 1,1 0-1,-1 0 0,0 0 0,1 3 1,17 42 140,-13-31-141,0 10 0,2 4 67,-6-30-43,0 0-72,-1 0 21,16-33-1811,-10 23 1735,0 1-1,-1-1 1,-1-1 0,7-19 0,-4 10-798,-3-2 856,1-4-219,-5 25 202,0-6 169,0 7-88,1 0 1,-1-1-1,0 1 0,0 0 1,0-1-1,0 1 0,0-1 0,1 1 1,-1 0-1,0-1 0,0 1 1,0-1-1,0 1 0,0 0 1,0-1-1,0 1 0,0-1 1,0 1-1,-1 0 0,1-1 1,0 1-1,0-1 0,0 1 1,0 0-1,-1-1 0,1 1 0,0 0 1,0-1-1,0 1 0,-1 0 1,1-1-1,0 1 0,-1 0 1,1 0-1,0-1 0,-1 1 1,1 0-1,0 0 0,-1 0 1,1-1-1,-1 1 0,-6 1-24,0 0 0,0 0 0,0 1 1,0 0-1,0 0 0,0 1 0,1-1 0,-1 2 0,1-1 0,0 1 0,0 0 0,-7 6 0,2-3 5,1 0-1,-1-1 0,-12 6 1,-43 16 5,56-26-162,8-1 140,0-1-1,0 0 1,0 1-1,1-1 0,-1 1 1,0-1-1,0 1 0,1 0 1,-1 0-1,0 0 0,-1 2 1,2-3-15,35 3-134,43 8 969,-76-11-784,0 0 1,0 0-1,0 0 0,0 0 0,0 0 0,0 0 0,0 0 1,-1 0-1,1 1 0,0-1 0,0 0 0,0 0 0,0 1 1,0-1-1,0 1 0,0-1 0,-1 1 0,1-1 0,0 1 1,0 0-1,-1-1 0,1 1 0,0 0 0,-1-1 1,1 1-1,0 1 0,0 0 36,0-1-1,1 0 1,-1 0 0,0 0-1,0 0 1,1 0 0,-1 0-1,1-1 1,-1 1 0,0 0-1,1-1 1,-1 1 0,1-1 0,0 0-1,-1 1 1,1-1 0,3 0 133,14-4-2459,-10-22 1554,-9 23 518,1 0-1,-1 0 0,1 0 1,0 0-1,0 0 0,0 1 1,0-1-1,0 0 0,0 1 1,1-1-1,0 1 0,-1-1 1,1 1-1,0 0 0,0-1 1,4-2-1,-5 5-64,0 0 189,-12 1-161,5-1-203,0 1-1,0 0 1,0 0 0,1 1 0,-1 0 0,-7 3-1,3-1-2750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9:37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69 1217,'-6'5'16206,"5"2"-16381,1 19 728,-1 21-120,1 1 1,3-1 0,2 0-1,15 60 1,-9-65-317,3-1 0,1 0 0,2-1 0,2-1 0,42 67 0,-45-80-76,-12-19-41,0 1-1,1-1 0,0-1 0,0 1 1,0-1-1,1 0 0,0 0 0,10 8 0,-2-6-23,0 0 0,0-1 0,1-1 0,0-1 0,0 0 0,1 0 0,-1-2 0,1 0 0,0-1 0,0 0 0,0-1 0,17-2 0,-28 1 5,0-1 0,0-1 0,0 1 0,0-1 0,0 0-1,-1 0 1,1 0 0,0-1 0,-1 0 0,0 1 0,0-2-1,0 1 1,7-7 0,-2 1-31,0 0-1,0-1 1,-1 0 0,11-19-1,-3-4 37,-1-2 0,13-46 0,1-1-331,-22 57 232,-1 1 0,-2-1 1,0 0-1,-1 0 0,-2 0 0,-2-42 0,0 29 66,1-76 156,0 113 67,1-18 85,3-10 396,-2-1-1,-1-32 1,-1 55-676,-1 5 5,-1 0 9,-2-1 20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9:3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1745,'0'0'11973,"-9"12"-11052,6-8-845,-4 5 79,0 0 0,0 0 0,1 1 0,1 0-1,0 0 1,0 1 0,-6 19 0,-2 30 805,2 0 1,-4 103-1,14 124 367,3-137-965,-3-129-331,1 0 0,2 0-1,0 0 1,1-1 0,0 1 0,2-1 0,1 0-1,0 0 1,1 0 0,17 29 0,48 76-653,-72-125 609,1 1-139,-1 1 0,1-1 0,-1 0 0,1 0 0,-1-1 0,1 1 0,0 0 0,-1 0 0,1 0 0,0 0 0,0 0 0,0-1 0,0 1 0,-1 0 0,1-1 0,0 1 1,0-1-1,0 1 0,0-1 0,1 1 0,-1-1 0,0 0 0,0 0 0,1 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9:38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3650,'0'0'10370,"-2"0"-9629,4 1-733,56 29 1005,-12-6-27,-20-11-433,113 57 1175,-121-60-1675,-2 1 0,1 1 0,-2 1-1,1 0 1,22 26 0,-36-36-81,1 0 0,-1 0 0,0 0 0,0 0 0,0 1 0,-1-1 0,1 1 0,-1-1-1,2 7 1,-2-9 19,-1 1-1,0-1 1,0 1-1,0-1 1,0 0-1,0 1 1,-1-1-1,1 1 1,0-1-1,-1 0 0,1 1 1,-1-1-1,1 0 1,-1 1-1,0-1 1,1 0-1,-1 0 1,0 0-1,0 0 1,0 0-1,0 1 0,0-2 1,0 1-1,0 0 1,0 0-1,0 0 1,-1 0-1,0 0 1,-41 20-132,0-3 1,-2-1 0,-46 11 0,87-27 135,-1 2 1276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9:38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2 6003,'0'0'6464,"-3"0"-5968,-25-1 654,-35 1-123,59 0-983,0 0 0,0 1 0,0 0 0,0 0 1,0 0-1,0 0 0,0 1 0,1 0 0,-1-1 0,0 1 1,1 0-1,-5 4 0,-7 8 167,2 1 1,-1 0 0,-20 33-1,27-38-200,0 1-1,1 0 1,1 1 0,0-1-1,1 1 1,0 0-1,-4 17 1,5 11-160,3-38 129,0 0 0,0 0 0,0 0 0,0 0 0,0 0 0,0 0 0,0 0 0,1 0 0,-1 0 0,1-1 0,0 1-1,-1 0 1,1 0 0,0 0 0,0-1 0,0 1 0,2 2 0,3-1-52,0 0-1,1 0 0,-1-1 0,1 0 0,-1 0 1,1 0-1,0-1 0,0 0 0,11 1 0,75-3-249,-44-1-773,41 2-5246,-63 0 1141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9:39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0 256,'0'0'13574,"10"6"-12952,11 9-269,0 1 1,-1 0-1,-1 2 1,-1 0-1,18 23 1,82 116 526,-93-119-775,-1 2 0,-2 0 0,-2 1 0,-2 1 0,-1 0 0,-3 2 0,-1 0 0,-2 0 0,-3 1 0,-1 0 0,2 85 0,-8-73-96,-3 65-88,2-119 14,-1 1-1,0-1 0,0 0 1,0 0-1,0 0 1,-1 0-1,1 0 1,-1-1-1,1 1 0,-1 0 1,0-1-1,0 1 1,-1-1-1,1 0 1,0 0-1,-1 1 0,1-2 1,-1 1-1,0 0 1,0 0-1,-4 1 1,-8 4-303,-1 0 1,-31 8-1,21-7 344,24-8-44,-157 59-864,95-30-3049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1:37:12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1 572 464,'0'0'15458,"16"-9"-15125,7-10-150,-1 0-1,34-39 0,-32 32-112,40-51 97,8-9-132,113-104 512,-114 122-542,-51 50 25,-18 17 50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06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5314,'0'0'4747,"3"0"-4414,7 0 109,-1 2 0,1-1-1,0 2 1,18 5 0,27 7 414,289 14 1038,4-29-1702,-157-1-79,521 1 90,-711 0-225,-3 10-2742,-6 4-659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07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2545,'0'0'6350,"28"-3"-5585,91-12 49,-32 8 1067,117 6 0,29-4-1094,-129-4-630,-28 3-21,83-17 0,-105 15 65,1 3-1,0 2 0,73 5 0,-30 0-134,79-5 247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4:36:0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3986,'-1'2'9646,"1"-2"-9606,0 1 0,-1 0 0,1 0 1,0 0-1,0-1 0,0 1 0,0 0 1,-1 0-1,1 0 0,0 0 0,1-1 1,-1 1-1,0 0 0,0 0 0,0 0 0,0 0 1,1 1-1,5 7 299,0 1-1,1-1 1,0 0 0,1 0-1,16 15 1,-3-3 62,147 175 1190,-103-116-1176,-51-66-377,1 0 0,0 0 0,0-1 0,20 11 0,31 26 175,-23-18 323,-42-29-482,0 0 1,0 0-1,-1 0 0,1 0 0,-1 0 0,0 0 0,1 0 0,-2 0 0,1 0 0,-1 5 0,-3 6-40,-1 1-1,-1-1 0,-14 27 1,2-6-6,-82 177 2,83-181 36,-1-1 0,-2-1 0,-35 42 0,2 7 115,-14 3 183,27-6-288,13-11 133,16-56-61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0 3314,'-5'4'20628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1:37:17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1281,'1'-2'14603,"5"-2"-14087,-2 5-390,-1 0 0,1 0 0,0 0 0,0 1 0,-1-1 0,1 1 0,-1 0 0,1 0 0,-1 0 1,0 1-1,0-1 0,0 1 0,0 0 0,0-1 0,3 7 0,11 7 151,-4-2-43,-1 1 1,0 1-1,-1 0 0,-1 1 0,0 0 1,-1 0-1,10 28 0,-8-17-159,2-1-1,20 31 0,-4-11 193,44 96-1,-52-96-204,37 46 437,-53-85-163,0 0-522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09:48.1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2962 2289,'0'0'6945,"3"-6"-6220,7-8-318,2 0 0,-1 1 0,1 1 0,1 0-1,1 0 1,-1 1 0,26-15 0,11-9 20,353-258 714,-278 204-767,217-199 162,-259 213-511,128-130 66,-110 103-78,149-116 0,-169 156 19,-9 5-4,107-62 0,-93 67 88,-2-4-1,118-103 1,-14 19-80,-43 35-59,-3-20 55,-37 27-8,19-21 24,-113 105-19,1 0 0,-2-1 1,11-21-1,-12 20 3,1-1 0,20-22 1,-24 32-33,78-95 16,-77 91-16,21-23 2,-27 31 53,0 1 0,0 0 0,0-1-1,-1 1 1,1-1 0,0 1 0,-1-1 0,0 1 0,0-1-1,0 1 1,0-1 0,0-2 0,0 1 17,2-71 2009,-1 55-2063,-1 14 125,-1 20-184,0 173 125,3 203 210,3-320-274,3 0-1,4-1 1,32 112-1,-37-159-16,58 218 87,-6-28-43,10 46 24,-52-145-5,6 32 9,100 384 34,-56-292-104,-27-98-7,-25-82 13,-9-29-14,2 1 0,1-1 1,17 35-1,-21-48 254,-16-19 294,-10-6-559,-59-8-40,-195-37 92,-291-53-20,467 80-2,-64-15-16,144 40 0,-1 1-1,0 1 0,-23 2 1,-19 0 0,29-2 1,-384-25 94,123 12-19,107 8-48,-154 4 416,170 4-61,-149 21-322,101-5 17,141-10-69,-49 10 16,-35 15 90,18 4 328,143-35-432,1-2 66,-17 0 88,-53 5-141,69-5 168,-5 8-2007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08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0 633 5010,'0'0'1620,"5"0"-1498,81 0 3007,348-14-452,398-63-2121,-127 14-440,-2-27-68,-360 28-113,47-7-107,359-45 225,-696 106-66,73-7-41,-105 10 549,-21 5-466,0-1-1,0 1 1,0 0 0,0 0-1,0-1 1,0 1 0,0 0-1,0 0 1,0-1 0,0 1 0,0 0-1,0 0 1,0-1 0,0 1-1,0 0 1,-1 0 0,1-1-1,0 1 1,0 0 0,0 0 0,0 0-1,0-1 1,-1 1 0,1 0-1,0 0 1,0 0 0,0 0 0,-1 0-1,1-1 1,0 1 0,0 0-1,-1 0 1,1 0 0,0 0-1,0 0 1,-1 0 0,1 0 0,0 0-1,-43-16 1536,31 13-2050,-138-43 481,116 35 97,0 1 0,0 3 0,-52-6 0,85 12-78,0 1 1,1 0-1,-1-1 0,0 1 1,1 0-1,-1 0 0,0 0 1,0 0-1,0-1 0,1 1 1,-1 0-1,0 0 0,0 0 1,1 1-1,-1-1 0,0 0 1,0 0-1,1 0 1,-1 1-1,0-1 0,1 0 1,-1 1-1,0-1 0,1 0 1,-1 1-1,0-1 0,1 1 1,-1-1-1,1 1 0,-2 0 1,13 19 657,-2-6-746,4 11 133,0 0 0,-2 0 0,0 1 0,-2 1 0,-1 0 0,-2 0 0,0 0 0,2 34 0,-5-47-31,-1 0 0,2 0-1,9 24 1,-11-33-22,1 0 6,-1 8 99,-1-13-110,-1 0 0,1 0 0,-1 0-1,1 0 1,-1 0 0,1 0 0,-1 0-1,1 0 1,-1-1 0,0 1 0,1 0 0,-1 0-1,1 0 1,-1 0 0,1-1 0,-1 1-1,1 0 1,-1 0 0,0-1 0,1 1 0,-1 0-1,0-1 1,1 0 0,18-39-273,-7 12 248,1 0 0,23-32 0,23-37-259,-58 96 280,2-2 13,0-1 0,0 1 0,0-1 0,-1 0 0,0 0 0,0 0 1,0 0-1,0 0 0,0 0 0,-1 0 0,0 0 0,1-7 0,-9 10 38,0 0-1,0 1 1,0-1 0,-13 2-1,12-1-16,-198 0-273,206 0 228,-1 0 0,1 0 0,-1 0 1,1 0-1,-1 0 0,1-1 1,0 1-1,-1 0 0,1 0 0,-1 0 1,1-1-1,-1 1 0,1 0 1,0 0-1,-1-1 0,1 1 0,0 0 1,-1-1-1,1 1 0,0-1 0,-1 1 1,1 0-1,0-1 0,0 1 1,0-1-1,-1 1 0,1-1 0,0 0 1,0 1-13,0-1 0,-1 0 0,1 1 0,0-1 0,0 1 1,-1-1-1,1 1 0,0-1 0,-1 1 0,1-1 0,0 1 0,-1 0 0,1-1 1,-1 1-1,1 0 0,0-1 0,-1 1 0,1 0 0,-1-1 0,1 1 1,-1 0-1,1 0 0,-1-1 0,0 1 0,1 0 0,-1 0 0,1 0 1,-1 0-1,0 0 0,0 0-148,1 118-495,10-90 770,-7-26-111,0 0 0,0 0 0,1 0 0,-1 0 0,0-1 0,1 0-1,-1 1 1,0-1 0,1-1 0,-1 1 0,1 0 0,0-1 0,4 0 0,-6 0 13,1-1-1,0 0 1,-1 0 0,1-1 0,0 1 0,-1-1-1,0 1 1,1-1 0,-1 0 0,0 0 0,0 0-1,0 0 1,0 0 0,0 0 0,3-5 0,8-8 32,-13 15 7,0-1-23,3 90 221,-3-88-144,0 0-66,0 2-12,0-2 174,-11-32-904,-24-100-881,35 130 1640,-1 1 0,1-1-1,0 0 1,-1 0 0,1 0-1,-1 1 1,1-1 0,-1 0 0,1 1-1,-1-1 1,1 0 0,-1 1-1,0-1 1,1 1 0,-1-1-1,0 1 1,1-1 0,-1 1-1,0-1 1,0 1 0,0 0-1,1-1 1,-3 1 0,3 27 105,-8 158 1841,8-118-1753,0-67-192,0 22 710,1-21-967,0-1 186,-1 0-1,0 1 1,0-1 0,0 0 0,1 1 0,-1-1-1,0 0 1,0 0 0,0 1 0,1-1 0,-1 0-1,0 0 1,1 0 0,-1 1 0,0-1-1,1 0 1,-1 0 0,0 0 0,0 0 0,1 0-1,-1 0 1,0 0 0,1 0 0,-1 1 0,1-1-1,-1 0 1,0-1 0,1 1 0,-1 0-1,0 0 1,1 0 0,-1 0 0,0 0 0,1 0-1,-1 0 1,0 0 0,0 0 0,1-1 0,-1 1-1,1 0 1,7-6 4,0 0 0,0-1 0,-1 1 0,0-2 0,0 1 0,0-1 1,-1 0-1,0 0 0,8-16 0,9-10 34,-18 26-10,1 1 1,-2-1-1,1 0 1,-1 0-1,5-13 1,-1 9-15,-7 11 7,0 0 0,0 0 0,0 0 0,0 0 0,-1 0 0,1 0 0,0 0 0,-1 0 0,1 0 0,-1 0 0,1 0 0,-1 0 0,0 0 0,1-1-1,-1 1 1,0 0 0,0-3 0,1 1 6,1 0-1,-1-1 0,1 1 0,0 0 1,0 0-1,0 0 0,3-3 0,2-5 35,-3 4-34,0 0-1,0 0 0,1 0 0,-1 1 1,2-1-1,-1 1 0,1 0 0,10-8 1,5-3 6,-21 1-2221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01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137 997 496,'-5'-3'7553,"0"1"-7134,-12 3-127,-1 0 0,1 1-1,0 1 1,-32 11 0,40-12 1946,26-3-1128,8-1-1044,-1 0-1,1-2 0,-1 0 0,0-2 0,37-14 1,-43 15-55,60-21 93,288-82 643,583-133 478,-516 108-969,-142 42 288,385-87-18,-663 175-523,266-72-94,-269 71 144,1 1-55,-1 0-1,1-1 1,-1-1 0,0 1 0,-1-2-1,18-11 1,-67 4 1787,-75-19-1761,97 26 70,0 1 0,0 1 0,-1 0 0,0 1 0,1 1 0,-1 1 0,-20 2 0,39 26-352,3 155 452,-3-181-193,0 1 0,0-1 0,0 1 0,0-1 0,1 1 0,-1-1 0,1 0 0,-1 1 0,1-1 0,-1 0 0,1 1-1,0-1 1,0 0 0,-1 0 0,1 1 0,0-1 0,0 0 0,0 0 0,2 1 0,2 31-14,-5-33 21,6 33-19,-4-22-112,-2-9 89,0-1-1,0 1 0,0 0 0,1-1 1,-1 1-1,0 0 0,1 0 1,-1-1-1,1 1 0,0-1 1,-1 1-1,1 0 0,2 2 1,-3-4 10,14-8-766,-9-3 780,0 0 0,2 1 0,-1 0 1,1 0-1,0 1 0,10-10 0,-6 7-62,-1 0 0,14-23-1,10-13 98,-31 41-46,1 0 1,0 1 0,0-1 0,0 1 0,1-1-1,9-8 1,-12 11-74,0 1 0,0-1 0,0 0-1,-1 1 1,1-1 0,-1 0 0,0 0 0,0 0-1,0 0 1,-1 0 0,1 0 0,-1-7 0,0 9 88,-1 1 1,1 0 0,0 0 0,-1 0 0,1 0-1,-1-1 1,1 1 0,-1 0 0,1 0 0,-1 0 0,0 0-1,0 0 1,1 0 0,-1 0 0,0 1 0,0-1 0,0 0-1,0 0 1,0 1 0,0-1 0,0 0 0,-1 1 0,1-1-1,0 1 1,0 0 0,0-1 0,0 1 0,-1 0-1,1 0 1,0-1 0,0 1 0,-1 0 0,0 1 0,-56-1-195,37 1 167,-54 14-1482,67-6 949,21-7-2350,89 1 2994,-74 20-46,3-12 1288,4-11-1261,-23 0-385,10 2 1471,-22-1-1107,0-1-1,0 1 0,0 0 1,0 0-1,0 0 0,0-1 1,-1 1-1,1 0 0,0 0 1,0 0-1,-1-1 0,1 1 1,0 0-1,-1 0 0,1-1 1,0 1-1,-1 0 0,1-1 1,-1 1-1,0-1 1,1 1-1,-1 0 0,1-1 1,-1 1-1,0-1 0,0 1 1,-7 8-23,-117 119 559,123-126-577,-3 2 13,0 0 0,1 0 0,0 0-1,0 0 1,0 1 0,0 0 0,1 0 0,-5 9 0,8-14 3,-2 1 0,0 0 0,0 0 0,0 0 0,0 0 0,0 0 0,1 0 0,-1 0 1,0 1-1,1-1 0,-1 1 0,-1 1 0,-12 10 70,11-10-76,3-2-3,-1-1 1,1 1-1,0 0 1,0 0-1,-1-1 0,1 1 1,0-1-1,-1 0 0,1 1 1,-1-1-1,1 0 1,-2 1-1,2-1 15,3-16-461,0 1 185,1-1-1,0 1 1,1 0-1,1 0 1,0 0-1,11-18 1,14-45-1432,-24 60 1630,1-16 1191,-34 37-2546,3-3-1852,8 0-690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02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9044,'0'0'4066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14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214 270 464,'-3'-3'14111,"-7"-11"-14279,10 13 173,-1 0 1,1 0-1,-1 0 1,1 0-1,0 0 1,-1 0 0,0 0-1,1 0 1,-1 1-1,0-1 1,1 0-1,-1 0 1,0 1-1,0-1 1,0 0 0,1 1-1,-1-1 1,0 1-1,0-1 1,0 1-1,0-1 1,0 1 0,-2-1-1,-8-5 270,7 0-155,2 4-114,0-1 0,0 1 0,0-1 0,0 1 0,1-1 0,-1 0 0,1 0 0,0 0 0,0 0-1,0 0 1,0 0 0,-1-3 0,2 6 13,-9-8 73,8 7-83,0 1-1,0-1 1,0 0 0,0 1 0,0-1 0,0 0-1,1 0 1,-1 0 0,0 0 0,0 0 0,1 0-1,-1 0 1,0 0 0,1 0 0,-1 0 0,1 0 0,0 0-1,-1-1 1,1 1 0,0 0 0,0 0 0,-1 0-1,1-1 1,0 0 0,-7-7 32,6 8-42,0 0 0,0 1 0,0-1 0,1 0 0,-1 0 0,0 0 0,0 0 0,1 0 0,-1 0-1,0 0 1,1 0 0,-1 0 0,1 0 0,0 0 0,-1-2 0,1-2-24,0 1 0,-1-1-1,1 0 1,-1 1 0,0-1 0,0 1 0,-1-1-1,-3-7 1,-3-16 20,8 24 34,1 3-25,-1 0 0,0 1 0,0-1 0,0 1 0,0-1 0,0 1-1,0-1 1,0 1 0,0-1 0,0 0 0,0 1 0,0-1 0,0 1-1,-1-1 1,1 1 0,0-1 0,0 1 0,-1-1 0,1 1 0,0-1-1,-1 1 1,1-1 0,0 1 0,-1-1 0,1 1 0,-1 0 0,1-1-1,-1 1 1,1-1 10,0 1-41,-1-1 26,1 1-1,0-1 1,-1 1 0,1-1-1,0 0 1,-1 1 0,1-1-1,-1 1 1,1 0 0,-1-1-1,1 1 1,-1-1 0,1 1-1,-1 0 1,1-1 0,-1 1-1,0 0 1,1-1 0,-1 1-1,1 0 1,-1 0 0,0 0-1,1 0 1,-1 0 0,0 0-1,1 0 1,-2 0 0,1-1 25,-1 0-22,2 0-15,-1 1 0,-1 0 13,-19-7 16,21 7 8,3-7-1428,55 7 1575,-27 7-75,-26-5-61,0 0 0,0 0 1,1-1-1,-1 0 0,8 1 0,19 7 130,-28-8-155,-1 0 0,0 0 0,1 0 0,-1 1 0,0-1 0,0 1 0,0 0 0,4 3 0,11 6-12,24 13 96,9 0-54,-43-20-41,-6-3 2,0 0-1,0 0 0,1 0 1,-1 0-1,0 0 0,0-1 0,0 1 1,1-1-1,-1 1 0,3-1 0,-5 0 0,0 0-1,0 0 1,0 0-1,0 0 1,0 0-1,0 0 1,0 0-1,0 0 0,0 0 1,0 0-1,0 0 1,0 1-1,0-1 1,0 0-1,0 0 1,0 0-1,0 0 1,0 0-1,0 0 0,0 0 1,0 0-1,0 0 1,0 0-1,0 0 1,0 0-1,0 0 1,0 0-1,0 0 1,0 1-1,0-1 0,0 0 1,0 0-1,0 0 1,0 0-1,0 0 1,0 0-1,0 0 1,0 0-1,0 0 1,0 0-1,0 0 0,0 0 1,0 0-1,0 0 1,0 0-1,0 0 1,0 0-1,1 0 1,-1 0-1,0 0 1,0 0-1,-7 3-43,-19-3-30,15 1-20,0-1-1,0 0 1,0 0 0,0-1 0,0-1-1,0 0 1,1-1 0,-15-4-1,-17-9-814,30 12 744,-1-1 1,-21-12-1,-2-9 240,30 20-40,-1 0 31,-17 3-18,6-3 198,17 5-223,-1 0 1,0 0 0,1 0 0,-1 0-1,0 1 1,0-1 0,1 0 0,-1 1-1,0 0 1,-3-1 0,-16-1 19,20 2 37,1 13 175,1 0 0,3 25 0,7-9 191,-7 6-30,-3-16-339,2 6 92,-2-15-137,1 0-1,-1-1 0,6 17 0,-4-15 36,-1-1 1,0 0-1,-1 1 0,-1 0 1,0 17-1,0-17 36,0-8-90,1 0 1,-1-1-1,1 1 1,0 0-1,0 0 1,0-1-1,0 1 0,0 0 1,1-1-1,1 4 1,1 0 54,2 35 626,-5-37-686,0 0 1,0 0 0,0 0 0,-1 0-1,1 0 1,-1 8 0,-11-14-2237,-13-10-2537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19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3383 1 2369,'-3'0'10118,"-13"0"-9554,4 0-396,1 1-1,-1 1 0,1 0 0,0 1 1,0 0-1,0 0 0,-16 8 1,-74 43 502,50-24-518,-21 6-10,-142 50 0,-86 5-85,147-48-22,-1239 433 296,524-118-333,849-351 11,14-5-5,-1 0 0,1 0 1,-1 0-1,1 1 0,0 0 1,-1 0-1,2 0 0,-6 5 1,10-8-5,-3 1 131,1-1 0,0 1 0,-1-1 0,1 1 0,0-1 0,-1 0 0,1 0 0,-1 0 0,-2-1 0,4 1-102,-3 0-29,1 0-3,3 0 14,3-12-531,4 2 552,0 1 1,1 0-1,0 1 1,0-1-1,16-11 0,-20 17-22,0-1-1,0 1 0,-1-1 0,0 0 0,1 0 0,2-7 0,3-1 18,22-22 13,-30 34-53,29-34 18,-26 32-8,-1 0-1,1 0 1,0-1 0,-1 1-1,0-1 1,0 0 0,0 0-1,5-6 1,9-9-42,-17 17 117,4 26-285,21 109 474,-18-103-212,1-7-42,-6-20-5,0-1-1,-1 1 1,0-1-1,0 1 1,0-1-1,0 1 1,-1 0-1,1 3 1,2 9 18,-2-13-9,0 1 0,0-1 0,0 0 0,-1 1-1,1-1 1,-1 1 0,0 5 0,-10-8 373,-1 0 1,1 0-1,-17-2 1,18 1-251,-79-5 531,87 3-641,0 1 1,0-1-1,0 1 1,0-1-1,0 1 1,0 0-1,-1 0 1,1-1-1,-1 1 1,-2-2-1,-1 2-38,4 0 21,0 1-1,0 0 1,0 0 0,-1-1 0,1 1-1,0-1 1,0 1 0,0-1-1,0 0 1,0 1 0,1-1 0,-1 0-1,0 0 1,0 1 0,-1-2-1,0-1 19,2 1-25,0 1 8,-3 2 81,2-1-89,1 0-1,-1 1 1,1-1 0,-1 0-1,0 0 1,1 0 0,-1 0 0,1 0-1,-1 0 1,1 0 0,-1 0-1,1 0 1,-1 0 0,1-1-1,-1 1 1,1 0 0,-1 0-1,1 0 1,-1-1 0,1 1-1,-1 0 1,1 0 0,-1-1-1,1 1 1,0-1 0,-1 1 0,1 0-1,-1-1 1,1 0 0,-1 1-25,1-1 0,0 1 1,0 0-1,0-1 1,0 1-1,0 0 0,0-1 1,0 1-1,0-1 0,0 1 1,0 0-1,0-1 1,0 1-1,0 0 0,0-1 1,0 1-1,0 0 1,0-1-1,0 1 0,1-1 1,-1 1-1,0 0 1,0 0-1,0-1 0,1 1 1,-1 0-1,0-1 1,0 1-1,1 0 0,-1 0 1,0-1-1,0 1 1,1 0-1,-1 0 0,0 0 1,1-1-1,-1 1 0,0 0 1,1 0-1,-1 0 1,1 0-1,-1 0 0,0 0 1,1 0-1,-1 0 1,0 0-1,1 0 0,-1 0 1,1 0-1,18-5 87,-6 2-196,0 0 0,0-1 0,20-10-1,13-3-790,-33 18-268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31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2526 157 368,'-6'-6'15833,"0"4"-17008,-82-7 1544,20 1-181,-212-19 704,-107-3 4,127 32-382,-326-7 1002,554 2-1526,-58-14-1,4 1 3,-85 2-11,72 6 73,-81-3 60,90 9 523,33 1-2812,17 1-5176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34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1697,'0'0'5682,"21"0"-4425,-9-1-1096,-1-1 0,1 0 0,-1-1-1,0 0 1,0-1 0,0 0 0,10-5 0,32-11 115,-53 19-274,14-3 169,-1 0 1,1 1-1,0 0 0,0 1 1,21-1-1,-35 3-89,1 1 0,-1-1 1,1 0-1,-1 0 0,1 0 0,-1 0 0,1 1 0,-1-1 1,0 0-1,1 0 0,-1 1 0,1-1 0,-1 0 0,0 0 0,1 1 1,-1-1-1,0 1 0,1-1 0,-1 0 0,0 1 0,0-1 0,1 1 1,-1-1-1,0 0 0,0 1 0,0-1 0,0 1 0,1-1 1,-1 1-1,2 23 335,-9 22-570,-24 62 337,23-78 81,-14 36-1,22-65-236,0-1 1,0 1-1,0-1 0,0 1 1,0 0-1,0-1 1,-1 1-1,1-1 0,0 1 1,0 0-1,-1-1 1,1 1-1,0-1 1,-1 1-1,1-1 0,0 1 1,-1-1-1,1 1 1,-1-1-1,1 1 0,-1-1 1,1 0-1,-1 1 1,1-1-1,-1 0 0,1 1 1,-1-1-1,1 0 1,-1 0-1,-1 1 1,-11-17 501,6 5-666,-3-3 136,0 1 0,-1 0 0,0 0 0,-1 1 0,0 0 0,-18-12 0,14 5 122,16 17-121,-1 0-1,0 0 0,0 0 1,-1 0-1,1 1 0,0-1 1,-1 1-1,1-1 1,-1 1-1,1-1 0,-1 1 1,0 0-1,1 0 1,-3-1-1,-1-3 102,5 5-100,0-1 0,0 1 1,0 0-1,0-1 0,-1 1 1,1 0-1,0 0 0,0-1 0,-1 1 1,1 0-1,0 0 0,0 0 1,-1-1-1,1 1 0,0 0 1,-1 0-1,1 0 0,0 0 0,0-1 1,-1 1-1,1 0 0,0 0 1,-1 0-1,1 0 0,0 0 1,-1 0-1,1 0 0,0 0 0,-1 0 1,-1 1-3,0-1 0,0 0 0,0 0 0,1-1 1,-1 1-1,0 0 0,0 0 0,0-1 0,1 1 0,-1-1 0,0 0 1,1 1-1,-1-1 0,0 0 0,1 0 0,-1 0 0,-1-1 0,3 2-13,-2 0 5,2 0-24,35 0-1321,-26-1 1270,0 0 0,1-1 0,-1 1-1,0-2 1,0 1 0,0-2-1,0 1 1,13-8 0,-21 11 54,-1-1 1,0 1 0,1 0 0,-1 0-1,1-1 1,-1 1 0,0 0-1,1 0 1,-1 0 0,1-1-1,-1 1 1,1 0 0,-1 0 0,0 0-1,1 0 1,-1 0 0,1 0-1,-1 0 1,1 0 0,-1 0-1,1 0 1,-1 0 0,1 0 0,-1 0-1,0 1 1,1-1 0,-1 0-1,1 0 1,-1 0 0,1 1-1,-1-1 1,0 0 0,1 0-1,0 1 1,-1 18-203,-17 34 427,14-45-285,3-7 153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56.7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 8 9957,'-6'-7'16797,"4"7"-16727,1 0 0,-1 0 0,1 0 1,-1 0-1,1 1 0,0-1 0,-1 0 1,1 1-1,-1-1 0,1 1 0,0 0 1,0-1-1,-1 1 0,0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4002,'4'5'16396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58.0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11557,'0'0'21191,"0"-4"-21172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59.5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10005,'0'8'18602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00.9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4 9780,'-3'-4'11370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01.7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14839,'1'21'15629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02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15639,'7'17'12459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04.5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13670,'0'0'14081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07.6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 0 14919,'-5'0'10354,"-25"0"-6774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12.9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16552,'7'0'10197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09:42.3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7988,'0'0'7894,"12"0"-7262,7 1-398,-1 1 0,0 1 0,-1 1 1,31 11-1,16 3 135,32 0-132,101 6 1,101-8 139,-260-15-293,625 12 423,-99-4-279,-2 26 24,136 22-166,-273-25-121,552-1 243,-975-31 590,2 0-433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09:43.8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1 320,'0'0'10221,"1"7"-9802,5 10-137,1-1 1,0 0 0,1 0 0,1-1-1,0 0 1,12 14 0,8 14 264,7 18-115,-3 1 1,-3 2-1,-2 1 0,-4 1 0,20 81 0,-18-43-224,19 81-22,82 209-1,125 215 708,39-19-593,-236-492-174,-4 3 0,72 208 1,-8-7-37,-106-283-70,-6-15 14,0 1 1,-1 0 0,0-1-1,0 1 1,0 0-1,2 9 388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1 176,'3'0'25062,"18"31"-28926,-14-17 3220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43.8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 0 8148,'-1'2'19046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45.0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30 3 9476,'-29'-3'19797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46.17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6419,'0'2'19714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0:47.7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8852,'0'0'19444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1:58.9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 1 768,'0'0'14684,"0"18"-14724,1-6 78,-1 0 0,0 1-1,-1-1 1,-1 0-1,0 1 1,0-1 0,-1 0-1,-1-1 1,0 1-1,-7 14 1,-11 14 415,68-49-949,-12-3 647,47-21 0,-77 32-141,1-1 1,0 1 0,0 0-1,0 0 1,0 1 0,7-1-1,-12 1 38,0 0-34,0-1-1,0 1 0,1-1 0,-1 1 0,0 0 1,0-1-1,1 1 0,-1 0 0,0 0 0,1-1 0,-1 1 1,1 0-1,-1 0 0,0-1 0,1 1 0,-1 0 1,1 0-1,-1 0 0,1 0 0,-1 0 0,0-1 0,1 1 1,-1 0-1,1 0 0,-1 0 0,1 0 0,-1 0 1,1 1-1,-1-1 0,1 0 0,-1 0 0,0 0 0,1 0 1,-1 0-1,1 1 0,-1-1 0,0 0 0,1 1 1,6-1 1026,-13-7-631,-3 0-252,-1 0 0,0 0 0,0 1 0,0 0 0,-1 0 0,-13-4 0,18 7 2,-1 0-1,1 0 0,-1 0 1,1-1-1,1 0 1,-1 0-1,-8-9 0,14 13-128,-2-1-987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2:04.4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225 84 1393,'-6'-4'17625,"-16"-11"-17384,9 7-91,1 0-1,-1 1 1,0 0-1,0 1 0,-29-8 1,28 8-112,11 5-24,0-1-1,1 1 1,-1 0-1,0 0 1,0 1-1,0-1 1,1 1-1,-6-1 1,3 61 957,-1-27-902,-17 53 1,21-79-47,1-3 0,-1 0 0,1 1-1,0-1 1,0 0-1,1 1 1,-1 5-1,1-9-48,-2 36 34,1-36 37,0-1 8,26-13-1219,-8 5 1157,-10 5 1,-1 0 0,0 0 0,0-1-1,0 0 1,0 0 0,0 0 0,9-10 0,11-7 31,2 1-36,-23 16 15,1 0-1,-1 1 1,1 0 0,0 0-1,1 0 1,9-3-1,7-3-12,1-4 364,-18 6-111,-12 4-132,2 3-107,0-1 0,1 0 1,-1 0-1,1 0 1,0 0-1,-1-1 0,1 1 1,-5-4-1,-19-7 9,-10-2 15,26 7 75,10 6-96,0 0 1,-1 0 0,1 0 0,-1 0-1,1 0 1,-1 0 0,0 1 0,1-1-1,-1 1 1,0-1 0,1 1 0,-4-1-1,5 1 16,2 0-683,0 0 649,0 0 0,0 0-1,0 1 1,0-1 0,0 0-1,0 1 1,0-1 0,0 1-1,-1 0 1,1 0 0,2 1-1,16 10-12,-2 1-1,29 26 0,-47-39 34,0 0-3,0 1 6,0-1-11,-1 2-36,0 0 42,-1 0 1,1 0-1,0-1 0,-1 1 1,0 0-1,1-1 1,-1 1-1,-3 1 0,-85 57 26,45-28-2,43-32-25,2 1 220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2:09.9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25 4002,'0'0'12005,"26"0"-11100,20 2-381,-21-1-262,47-4 0,-56 1-204,0-1 1,-1-1-1,1 0 0,15-8 0,-30 12-10,-1 1 0,1-1-1,-1 0 1,0 1 0,1-1 0,-1 1-1,0-1 1,0 0 0,1 1 0,-1-1-1,0 1 1,0-1 0,0 1 0,1-1 0,-1 1-1,0-1 1,0 1 0,0-1 0,0 1-1,0-1 1,0 1 0,0-1 0,0 1-1,0-1 1,0 1 0,0-1 0,0 1-1,0-1 1,-1 0 0,1 1 0,0-1 0,0 1-1,-1 0 1,-3 21-106,-3 11 138,-2 39 0,-2 8-29,11-78-2,0 0 1,0-1-1,-1 1 0,1 0 1,-1 0-1,1 0 1,-1 0-1,0 0 0,0-1 1,0 1-1,0 0 1,0-1-1,-2 3 0,2-3-10,-1-1-1,1 1 0,-1-1 0,1 1 0,-1-1 1,1 1-1,-1-1 0,1 0 0,-1 0 1,0 0-1,1 0 0,-1 0 0,1 0 0,-1-1 1,1 1-1,-1 0 0,-2-2 0,-6-1 7,0-1 0,0-1 0,1 0 1,-14-8-1,14 7-23,3 2 14,0 0-1,1 0 0,0 0 1,0-1-1,0 1 1,1-1-1,-1 0 1,1-1-1,0 1 0,-5-10 1,-34-62 57,43 76-50,-1 0 0,0 0 0,0 1 1,0-1-1,0 0 0,0 1 0,0-1 0,0 1 0,0-1 0,0 1 0,0-1 0,0 1 0,0 0 1,0 0-1,0-1 0,0 1 0,-2 0 0,-14-6 27,16 6-86,26 0-1126,98 0-461,-121 32 1659,1-25-55,-1 0 1,1 0 0,1-1 0,-1 0 0,7 9-1,-6-10 1,0 1-1,0 0 0,-1 0 0,0 0 0,0 1 0,3 10 0,15 40 47,-18-47 21,-3-9-52,0 0 1,1 1-1,-1-1 0,1 0 1,-1 0-1,1 0 1,-1 0-1,1 1 0,0-1 1,0 0-1,-1 0 1,1 0-1,0 0 0,0-1 1,1 2-1,4 10-1844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2:12.7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200 185 1777,'-4'0'16534,"-17"-2"-16271,12-4-122,-1-1-1,1 1 1,0-1 0,-13-15-1,7 8-3,-64-77 970,75 89-948,3 2-115,0 0 1,0 0-1,0 0 1,0-1-1,0 1 1,0-1 0,0 1-1,0 0 1,0-1-1,0 0 1,0 1-1,0-1 1,0 0 0,1 1-1,-1-1 1,0 0-1,0-1 1,1 2-18,15 0-822,237-9 728,-171 0 37,-80 10 39,-1-1 0,0 0 0,0 1 0,0-1 0,0 0 0,0 1 0,0-1 0,0 0 0,0 1 0,0-1 0,0 0 0,0 1 0,0-1-1,0 0 1,0 1 0,0-1 0,0 0 0,-1 1 0,1-1 0,0 0 0,0 1 0,0-1 0,0 0 0,-1 0 0,1 1 0,0-1 0,0 0 0,-1 0-1,1 1 1,0-1 0,0 0 0,-1 0 0,1 0 0,0 1 0,-1-1 0,-16 18-22,11-11 110,4-4-95,-18 21 0,-40 42-1,49-52 144,0 1-724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2:28.3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1 218 1249,'0'0'7131,"29"-1"-6139,-18-4-945,1-1-1,-1 0 1,0 0-1,11-9 0,-10 7 27,-1 1-1,2 0 1,-1 1-1,1 1 1,14-5 0,26-11 185,89-47 44,-122 55-175,-17 11-213,0-1 0,0 1 0,1 0 1,-1 0-1,0 0 0,1 0 0,0 1 1,-1-1-1,1 1 0,4-1 0,-7 2 3,43-3 374,-43 3-263,16-1 1177,-17 1-1171,1 0-1,-1 0 1,1 0 0,-1 0 0,1 0-1,-1-1 1,0 1 0,1 0-1,-1 0 1,1 0 0,-1 0-1,1-1 1,-1 1 0,0 0 0,1 0-1,-1-1 1,1 1 0,-1 0-1,0-1 1,1 1 0,-1 0-1,0-1 1,0 1 0,1-1-1,-1 1 1,0 0 0,0-1 0,0 1-1,1-2 198,-23 3-4411,5 1-758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2:32.5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24 221 656,'0'0'4803,"6"-2"-4083,52-17 2684,86-36-2617,-10-16-595,-46 22 200,-65 35-477,-15 9-71,5 0 640,-12 6-455,-1 0 1,1 0-1,-1 0 0,1 0 1,-1 0-1,0 0 0,1 0 1,-1 0-1,0 0 1,0 0-1,0 0 0,0 0 1,0 0-1,0 1 0,0 1 1,-1 10-16,0-1-1,-1 1 1,-4 13 0,3-13-14,0 0-1,1 0 1,0 15-1,1-12 90,-1 0 1,-1 0-1,-1 0 0,-10 30 1,2-7 445,6-20-289,3-12-147,1 0-1,0 0 1,0 0-1,0 13 1,2-20-97,-7-1 2038,6 1-2043,1 0 0,-1 0 0,0 0 0,1 0 1,-1 0-1,1 0 0,-1 0 0,1-1 0,-1 1 1,1 0-1,-1 0 0,1 0 0,-1-1 0,1 1 1,-1 0-1,1-1 0,-1 1 0,1 0 0,-1-1 0,1 1 1,0-1-1,-1 1 0,1-1 0,-1 0 0,-4-4 35,-1 1-1,1-1 1,-1 1-1,0 0 0,0 1 1,0 0-1,0 0 1,-1 0-1,-9-3 0,-15-7 26,21 10-38,-1 0-1,1 0 1,-1 1-1,0 1 1,-15-1-1,4 0 10,-8 0 50,-46 3 0,12 0-21,61-1-83,1-1 0,-1 1 0,0-1 0,0 0 0,1 0 0,-1 0 0,1 0 0,-1-1 0,1 1 0,-1-1 0,1 1 0,-4-4 0,6 4 12,27-8-1506,61-8 1433,-65 15-51,-1-2 0,0 0 0,-1-2 0,32-12 0,-48 16 3,25-11-672,49-31-1,-76 42 618,0-1-1,0 0 1,0 0-1,0 0 0,-1-1 1,1 1-1,3-8 1,-5 10 163,-1-1-1,1 0 1,0 0 0,0 0 0,0 1 0,0-1-1,1 1 1,-1-1 0,0 1 0,0-1-1,1 1 1,-1 0 0,1-1 0,0 1 0,-1 0-1,1 0 1,0 0 0,0 0 0,-1 1-1,1-1 1,0 0 0,3 0 888,-6 11-853,0-1 0,-1 1-1,0-1 1,-1 1 0,0-1 0,-5 10-1,-6 20 14,8-22-89,-2 11-104,8-27 142,8 18 166,-7-19-126,-1 1 0,1-1-1,0 1 1,0-1-1,-1 1 1,1-1-1,0 1 1,-1 0 0,1-1-1,0 1 1,-1 0-1,1 0 1,-1-1-1,1 1 1,-1 0 0,0 0-1,1 0 1,-1-1-1,0 1 1,1 0 0,-1 1-1,0-1 2,-1-1 0,1 1 0,0-1 0,-1 1 0,1-1 0,-1 1 0,1-1 1,-1 0-1,1 1 0,-1-1 0,1 0 0,-1 1 0,1-1 0,-1 0 0,1 0 0,-1 0 0,1 1 0,-1-1 0,0 0 0,1 0 0,-1 0 0,1 0 0,-2 0 0,-2 0-13,-1 0-1,1 0 0,-1 0 0,1 0 0,-1-1 1,1 0-1,-8-2 0,-5-2 29,16 5-21,0 0 1,-1 0-1,1 0 1,-1-1 0,1 1-1,0 0 1,-1-1-1,1 1 1,0-1-1,0 0 1,-1 0 0,1 1-1,0-1 1,-1-1-1,-10-3 10,11 5 6,1 0 0,-1 0-1,0 0 1,0-1 0,0 1 0,0 0-1,0 0 1,0-1 0,0 1-1,1-1 1,-1 1 0,0-1 0,0 1-1,1-1 1,-1 1 0,0-1 0,0 0-1,1 1 1,-1-1 0,1 0-1,-1 0 1,1 0 0,-1-1 845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 10053,'27'0'22706,"-23"-3"-22698,-1 3-8,1 0 0,0 0 0,-1 0-115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 8 9957,'-6'-7'16797,"4"7"-16727,1 0 0,-1 0 0,1 0 1,-1 0-1,1 1 0,0-1 0,-1 0 1,1 1-1,-1-1 0,1 1 0,0 0 1,0-1-1,-1 1 0,0 1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11557,'0'0'21191,"0"-4"-21172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10005,'0'8'18602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4 9780,'-3'-4'11370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14839,'1'21'15629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15639,'7'17'12459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13670,'0'0'14081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 0 14919,'-5'0'10354,"-25"0"-6774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3:38.7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16552,'7'0'10197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4:4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6 12422,'0'0'5442,"-30"-5"-13670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7 13238,'0'0'8404,"0"-6"-8436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 4194,'17'-2'20677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4:51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2339 1521,'0'0'5466,"29"-5"-1056,-27 3-4399,1 1-1,-1-1 1,1 1 0,0 0-1,-1 0 1,1 0-1,0 0 1,5 0-1,22-10 45,-16 3-33,0 1 0,20-7 0,8-4 0,97-39 355,-63 27-319,90-47 43,-97 42-84,110-38 1,-94 47-51,-20 8 52,-1-4 0,80-38 0,-79 31-13,121-39 1,-31 14-4,20-5-10,-107 38 9,0-3 0,70-35 1,-45 15-9,122-39 0,-120 49 23,189-82 573,-112 50-595,-113 45 7,95-24-82,-110 35 77,0-2-1,-1-2 1,0-2 0,42-23 0,-52 18-7,-22 13 20,1 1 0,0 0-1,17-7 1,126-59 88,-112 51-97,157-91-327,-168 94 298,52-37 0,-45 27 12,147-108 32,-162 120-22,34-20-1,-36 24 89,0-1 0,30-25-1,-24 16-90,0 2-1,39-22 0,-6 4 29,67-34-80,-34 21 42,-85 47 20,0 1-1,1 0 1,-1 0 0,1 1 0,0 0-1,13-2 1,-19 3 55,-1 1 0,1 0 0,-1-1-1,1 0 1,-1 0 0,0 0 0,1 0 0,4-5-1,-5 4-30,1 0-1,0 1 0,0-1 1,0 1-1,0-1 0,7-1 0,50-28 155,-42 16 911,-17 14-1069,-1 0 0,1 0 0,0 1 0,0-1 0,-1 0 0,1 1 0,0 0 0,0-1 0,3 0-1,19-3 300,-20 5-275,0 0 1,0-1-1,0 0 0,0 0 0,0 0 0,0 0 0,0 0 0,-1-1 0,5-2 299,-53-3-597,23 2 257,-1 1 0,1 1 0,-1 2 0,-36 1 0,-17-1 48,-30-2-7,105 3 121,10 23-377,15 26 334,-5-21-70,-16-25-48,-1 0 0,1 0 1,-1 0-1,1 1 1,-1-1-1,0 1 0,-1-1 1,1 1-1,-1 0 0,1-1 1,-1 1-1,1 6 0,5 14 83,-5-22-80,-1 0 0,0 1 0,0-1 0,0 1 0,0-1 0,-1 1 0,1 0 0,-1-1 0,1 5 0,4 46 232,-4-51-237,1-1 10,0-1 6,-1 0 67,-1 0-105,0 4 542,1-3-500,0-1 0,0 0 1,0 0-1,0 0 0,0 0 1,0 0-1,0 0 0,0-1 0,0 1 1,0 0-1,0 0 0,0-1 1,0 1-1,0-1 0,0 1 1,1-2-1,1 2-11,73-80 57,-5 13-93,-71 67 83,11-12-62,-11-14-223,0 25 236,0 1-82,0-2 22,-1 1-16,1 0 1,-1 1-1,1-1 1,-1 0-1,1 0 1,-1 0-1,0 0 1,1 1-1,-1-1 1,0 0 0,0 1-1,0-1 1,1 0-1,-1 1 1,0-1-1,0 1 1,0 0-1,0-1 1,0 1 0,0 0-1,0-1 1,0 1-1,0 0 1,0 0-1,0 0 1,0 0-1,0 0 1,-2 0 0,-40-1-26,33 1-31,7 0 122,-8 0-10,0 0-1,1 0 0,-1 1 1,0 0-1,1 1 0,-1 0 1,1 0-1,0 1 0,-11 5 0,-21 18-13,39-25-16,2-1 3,4-3-474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4:55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0 473 1265,'0'0'3828,"12"-10"-2790,-4 4-929,12-11 523,0 2 0,1 1-1,25-13 1,90-29-475,-35 16 419,-35 16-333,0 4 0,1 2 0,75-10 0,-3 0-99,-59 14-89,85-5 0,18-1-45,-183 19-11,557-75 60,223 39-101,-685 37 19,-18-2 20,0 3 0,114 17 0,175 29-18,-21-5 76,-228-23-24,253 54-30,141 57 58,-424-108-42,-26-8 57,-1 3 1,84 36-1,165 76 1029,-301-126-1045,22 11 38,30 17 0,-32-15-79,43 17 0,-7-10 80,145 59-50,-196-75-13,0 1-1,-1 0 0,20 16 0,20 13 168,89 36 853,-133-70-907,-1 1 0,0 1 1,0-1-1,12 11 0,-19-15-46,6 2-96,-1 0 0,0 0 0,0 0 0,0 0-1,8 6 1,-7-5 28,0 1 325,-3-2-1069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4:58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1 221 1088,'0'0'12953,"21"-8"-12190,124-136-395,-91 75 321,-52 120-94,-2 343 1309,-16-396-1450,-21-25-377,32 22-52,-1 0 1,0 1-1,0-1 1,0 1-1,-1 1 0,1-1 1,-1 1-1,0 0 0,-8-2 1,10 4-24,0 0 0,0 0 0,0-1 0,0 0 0,0 1 0,0-2 0,-6-3 0,10-7 54,1 12 69,-1 0-162,0 1 0,0-1 0,0 1 0,1-1 0,-1 1 0,0-1 0,1 0 1,-1 1-1,0-1 0,1 0 0,-1 1 0,1-1 0,-1 0 0,1 0 0,-1 0 0,1 0 0,-1 0 0,1 1 0,0-1 0,0 0 0,-1 0 0,1 0 0,0 0 0,0 0 0,0 0 0,0 0 0,0 0 0,0 0 0,1-2 0,0-32-379,0 35 418,0-5-30,0 1 0,0-1 0,1 1 1,0 0-1,0 0 0,0 0 0,1 0 0,-1 0 1,1 0-1,0 1 0,5-6 0,1 0-46,1 0 1,19-14-1,-28 23 55,-1 0 0,0 0 1,0-1-1,0 1 0,1 0 0,-1 0 0,0 0 1,0 0-1,1 0 0,-1 0 0,0 0 0,0 0 1,0 1-1,1-1 0,-1 0 0,0 0 0,0 0 1,0 0-1,1 0 0,-1 0 0,0 0 0,0 0 1,0 0-1,0 1 0,1-1 0,-1 0 0,0 0 1,0 0-1,0 0 0,0 1 0,0-1 0,1 0 1,-1 0-1,0 0 0,0 1 0,0-1 0,0 0 1,0 0-1,0 0 0,0 1 0,0-1 0,0 0 1,0 0-1,0 0 0,0 1 0,0-1 0,0 0 1,0 0-1,0 0 0,0 1 0,0-1 0,0 0 1,0 1-1,0 15 140,0-13-193,0 10 76,-1 2-7,1 1 0,0-1 0,2 0 1,0 0-1,0 0 0,1 0 0,7 18 0,-9-28-8,0-3 10,-1 0 1,1 1-1,-1-1 0,1 0 1,0 0-1,0 1 0,0-1 0,0 0 1,0 0-1,1 0 0,-1 0 1,1 0-1,3 3 0,-5-5 6,8-12-413,-5-129-175,-3 95 1081,13 20-437,9-28-95,-5 15 60,-16 33-50,-1 5 43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02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1297 1345,'0'0'6184,"0"1"-6081,0 0 1,0 0-1,0 0 1,0 0 0,0 0-1,0 0 1,0 0-1,0 0 1,1 0-1,-1 0 1,0 0-1,0 0 1,1 0-1,-1 0 1,2 1 0,22 20 402,2-2 1,0-1-1,2-1 1,50 25 0,-57-33-432,1-1 0,1-1 0,-1-1 1,1-1-1,0-2 0,1 0 0,31 1 0,258-6 160,-240-7-72,142-35 0,-118 21-91,730-214 5,-670 178-37,210-109 0,-199 72-148,18-8 0,-67 41-98,-2-5 1,114-88 0,-202 136 175,40-22 0,-47 30 26,0-1-1,-1-2 0,-1 0 1,22-19-1,-14 9 10,2 1 0,1 1 0,1 2 0,51-25 0,-44 24-11,114-75 211,-112 64 555,-15 9 107,-18 19-603,-7 4-211,0-1-1,1 1 0,-1-1 1,0 1-1,0-1 0,0 0 1,0 1-1,0-1 0,0 0 0,0 0 1,-1 0-1,1 0 0,0 0 1,0 0-1,-1 0 0,1 0 0,0 0 1,-1 0-1,1-1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10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7 624,'6'-5'14227,"-1"3"-15240,275 12 2558,-208-10-1460,-72 0-61,0 2-18,0-2 87,0 12 433,-2-8-521,0-1 0,0 1 0,-1-1 0,1 1 0,-1-1 0,1 0 0,-1 0 0,0 0 0,-5 3 0,-7 8 27,0 3-19,2 0 0,0 0 0,1 2-1,1-1 1,1 1 0,0 1 0,1 0-1,-5 21 1,-16 55 97,30-96-57,0 1 0,0-1 0,-1 0 0,1 1 1,0-1-1,0 0 0,-1 1 0,1-1 1,0 0-1,0 1 0,-1-1 0,1 0 0,0 0 1,-1 1-1,1-1 0,0 0 0,-1 0 1,1 0-1,0 0 0,-1 1 0,1-1 0,0 0 1,-1 0-1,1 0 0,-1 0 0,1 0 1,0 0-1,-1 0 0,1 0 0,-1 0 0,1 0 1,0 0-1,-1 0 0,1 0 0,-1 0 1,1 0-1,0-1 0,-1 1 0,1 0 1,0 0-1,-1 0 0,1-1 0,0 1 0,-1 0 1,1 0-1,0-1 0,-1 1 0,1 0 1,0 0-1,0-1 0,0 1 0,-1-1 0,-17-17-549,16 16 671,-13-17-213,0-1 0,-21-40 0,-20-27-62,34 55 82,14 13-28,8 18 42,0 1 0,0-1 0,0 1 0,0 0 0,0-1 1,0 1-1,0 0 0,0-1 0,1 1 0,-1-1 0,0 1 0,0 0 1,0-1-1,0 1 0,1 0 0,-1 0 0,0-1 0,1 1 1,-1 0-1,0-1 0,0 1 0,1 0 0,-1 0 0,0 0 0,1-1 1,-1 1-1,0 0 0,1 0 0,4-1-32,-1 0 0,1 1 1,-1 0-1,1 0 0,-1 0 0,8 1 0,15 1-19,6-1 33,-23 0-227,1 0 0,-1-1 0,0 0 0,0 0 0,0-1 0,0-1 0,19-4 0,-29 5 156,0 1 0,0 0 0,1 0 0,-1-1 0,0 1 0,1 0 1,-1 0-1,0 0 0,1 0 0,-1 0 0,0 0 0,1 0 0,-1-1 0,0 1 0,1 0 1,-1 0-1,1 0 0,-1 0 0,0 0 0,1 1 0,-1-1 0,0 0 0,1 0 0,-1 0 1,0 0-1,1 0 0,-1 0 0,0 1 0,1-1 0,-1 0 0,0 0 0,0 0 0,1 1 1,-1-1-1,0 15-739,-13 22 1612,11-31-1095,-2 5 347,1 1 0,1-1 0,0 0 0,0 1 0,1 17 0,-2-131-4783,3 101 4668,1-1 1,-1 1 0,1 0-1,-1 0 1,1 0 0,-1 0-1,1 0 1,-1 0 0,1 0-1,0 1 1,0-1 0,-1 0-1,1 0 1,0 0 0,0 1-1,0-1 1,0 0 0,0 1-1,0-1 1,0 1 0,2-1-1,1-2-554,9-4-1877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06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44 544,'0'0'3234,"0"-15"-2386,0 13-752,0-3-96,0 0-16,0-4-704,0 1-801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06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95 320,'8'-94'8676,"-9"97"-8503,0-1 1,0 0-1,-1 1 0,1-1 0,-1 1 1,1-1-1,-1 0 0,0 0 1,0 0-1,1 0 0,-1 0 0,-4 2 1,-5 7 177,-5 9-72,0-1-1,-2-1 1,-25 21-1,26-24-61,11-9-134,2-1-61,0-1 1,0-1 0,0 1 0,-1 0-1,1-1 1,-1 0 0,0 0-1,0-1 1,0 1 0,0-1-1,0 0 1,0 0 0,-8 1-1,11-3-60,1 1-1,0 0 1,0-1-1,0 1 1,-1-1-1,1 1 1,0 0-1,0 0 1,0 0-1,0 0 0,0 0 1,0 0-1,1 0 1,-1 0-1,0 0 1,0 1-1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14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4514,'0'0'1974,"-8"8"1276,9-5-3122,-1 0 0,1 0 1,-1-1-1,1 1 0,0 0 1,0 0-1,0 0 0,1-1 1,-1 1-1,1 0 0,-1-1 1,1 0-1,0 1 0,0-1 1,0 0-1,3 3 0,44 32 327,-34-27-247,93 60 271,3-4 1,2-5 0,3-5 0,245 81-1,72 5-192,-119-37-184,133 15 419,-42-14 130,-115 2-470,-213-77-170,139 61 85,35 13-58,-180-82 32,145 28 0,-103-28 121,288 42 454,-283-49-516,920 62 620,-352-69-459,-236-4-214,-227-15-240,-61-10-42,-152 17 160,0 0 0,1-1 1,-1 0-1,10-7 0,2 0-190,-3-5 96,-18 15 131,1 1 0,-1-1 1,0 0-1,0 0 0,1 0 0,-1 0 0,0 0 0,0 0 0,0 0 0,0 0 0,0 0 0,0 0 0,1-2 1,10-11-16,-8 12 27,-1-1 0,0 1 1,0-1-1,0 0 0,0 0 0,0 0 0,-1 0 1,0 0-1,1-1 0,-1 1 0,2-6 1,-3 8-639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2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489 3 608,'0'0'1860,"28"-2"5052,-544 2 1751,515 0-8631,2 24 598,6-7-575,2-1 0,0 0 0,1 0 1,23 26-1,16 26 101,25 79 49,-72-142-172,-2-4-27,0 0 1,0 0-1,0 1 1,0-1-1,1 0 1,-1 0-1,0 0 0,1 0 1,-1 0-1,1 0 1,-1 0-1,1 0 0,0 0 1,-1 0-1,1 0 1,0 0-1,0 0 0,0 0 1,0-1-1,-1 1 1,1 0-1,0-1 1,2 2-1,-1-2 242,20 0-107,-7-2-114,0 0 0,-1-1 0,1 0 0,-1-1 0,0-1 0,0 0 0,0-1 0,-1 0 0,24-16 0,-32 18-11,1 0 0,-1-1-1,0 0 1,0 0 0,6-9 0,18-16 46,6-7-72,22-21 4,-28 25-7,3-12 16,-29 38 29,-3 6-54,-35-10-775,-51 6 752,-93 5 0,65 2-95,114-2 36,1 3-949,0-3 1036,-1 1-1,1 0 0,-1-1 1,1 1-1,-1-1 0,1 1 0,-1-1 1,1 1-1,-1-1 0,1 1 1,0-1-1,-1 1 0,1-1 0,0 0 1,0 1-1,-1-1 0,1 0 1,0 0-1,0 0 0,0 1 0,23 4-121,-20-5 126,21 4-104,48 1 0,-72-4 101,-1 0 21,-13 0-269,-174-1-459,186 0 680,-28 2-4874,28 1 3973,1-3 918,0 0 1,0 0-1,0 0 0,0 0 1,0 1-1,0-1 1,0 0-1,0 0 1,0 0-1,0 0 1,0 1-1,0-1 0,0 0 1,0 0-1,0 0 1,0 0-1,0 1 1,0-1-1,0 0 1,0 0-1,-1 0 0,1 0 1,0 0-1,0 1 1,0-1-1,0 0 1,0 0-1,0 0 1,-1 0-1,1 0 0,0 0 1,0 0-1,0 0 1,0 0-1,0 1 1,-1-1-1,1 0 1,0 0-1,0 0 0,0 0 1,0 0-1,-1 0 1,1 0-1,0 0 1,0 0-1,0 0 1,0 0-1,-1 0 0,1-1 1,-4 1 210,0 0 0,-1 0 0,1 1 0,0-1 0,0 1 0,0 0 1,0 0-1,-7 2 0,10-2-210,0 0-1,-1 0 1,1 0 0,0 0 0,0 0 0,0 0 0,0 1 0,0-1 0,0 0-1,0 1 1,0-1 0,0 0 0,1 1 0,-1-1 0,1 1 0,-1-1 0,1 1 0,-1 0-1,1-1 1,0 1 0,0-1 0,0 1 0,0 0 0,0 2 0,1-3 27,-1 0-1,1 1 1,0-1 0,-1 0 0,1 0 0,0 0 0,0 1-1,0-1 1,0 0 0,0 0 0,1-1 0,-1 1 0,0 0-1,0 0 1,1 0 0,-1-1 0,0 1 0,1-1 0,-1 1 0,0-1-1,1 0 1,1 1 0,36 9 81,-37-10-83,29 4 112,0-1-1,50-2 0,-49-1 772,-38 5-678,0 0 0,-1 0 1,0-1-1,0 0 1,-9 4-1,-17 10-127,34-18-101,-1 0 0,0 0 0,0 0 0,1 0 0,-1 0 0,0 0 0,0 0 0,1 0 0,-1 0 0,0 0 0,1 0 0,-1 0 0,0 1 0,0-1 0,0 0 0,1 0 0,-1 0 0,0 0 0,0 1 1,1-1-1,-1 0 0,0 0 0,0 1 0,0-1 0,0 0 0,0 0 0,1 0 0,-1 1 0,0-1 0,0 0 0,0 1 0,0-1 0,0 0 0,0 0 0,0 1 0,0-1 0,0 0 0,0 0 0,0 1 0,0-1 0,0 0 1,0 1-1,0-1 0,0 0 0,0 0 0,0 1 0,0-1 0,-1 0 0,1 0 0,0 1 0,0-1 0,0 0 0,0 0 0,-1 1 0,1-1 0,0 0 0,0 0 0,0 0 0,-1 0 0,1 1 0,0-1 0,-1 0 1,32 2 622,-45 13 83,12-14-698,1 0-1,-1-1 0,1 1 0,-1 0 0,1 0 0,-1 0 0,1 1 0,0-1-1,-1 0 1,1 0 0,0 1 0,0-1 0,0 0 0,0 1 0,0 0 0,0-1 0,0 1 0,1-1 0,-1 1 0,1 0 0,-1-1 0,1 1 0,-1 0 0,1 0 0,0-1 0,0 4 0,24-5-347,-19 1 331,1-1 0,0 0 1,0 0-1,-1-1 0,1 1 0,0-1 1,-1-1-1,1 1 0,-1-1 1,1 0-1,-1 0 0,0 0 0,0-1 1,0 0-1,0 0 0,0 0 1,4-4-1,5-5 288,-31 30 48,0 2-114,14-18-199,1 1 1,0 0 0,0 0 0,0 0 0,0 0 0,1 0-1,-1 0 1,1 1 0,0-1 0,0 0 0,0 1 0,0-1-1,1 1 1,-1-1 0,1 1 0,0 5 0,2-9-16,0 0 0,0 0 0,0 0 1,1 0-1,-1 0 0,0 0 0,0-1 1,0 1-1,0-1 0,0 0 0,3-1 0,13-23 119,-16 22-83,-1 0 1,1 0-1,0 0 1,0 0 0,0 1-1,1-1 1,4-4-1,94-80 178,-74 59 114,-23 23-235,1 0 1,-1 0 0,1 0 0,9-7 0,55-36 200,-59 23 28,-7 19-213,13-23-530,-16 28 431,0 1 0,0-1-1,0 0 1,1 1 0,-1-1 0,0 0-1,0 1 1,0-1 0,0 0-1,0 1 1,0-1 0,0 0 0,0 1-1,0-1 1,-1 0 0,1 1 0,0-1-1,0 1 1,0-1 0,-1 0 0,1 1-1,0-1 1,-1 1 0,1-1-1,-1 1 1,1-1 0,0 1 0,-1-1-1,1 1 1,-1-1 0,0 1 0,1-1-1,-1 1 1,1 0 0,-1-1 0,1 1-1,-1 0 1,0 0 0,1 0-1,-1-1 1,0 1 0,-1 0 0,-9-1-241,0 0 0,0 0 0,-16 2 0,17-1 53,-1 1 1,0-2 0,-20-2 0,-11 1 1368,16 2-611,99 9-225,-61-8-284,-7 0-4,0-1 0,0 1-1,0-1 1,0 0 0,0-1 0,6-1 0,-18 27-491,-7-12 597,0 0 0,-1-2 0,-1 1 0,0-2-1,-27 14 1,7-4 49,-41 18 119,76-38-335,1 0-1,-1 0 0,0 0 1,0 0-1,0 1 0,0-1 1,1 0-1,-1 0 0,0 1 1,0-1-1,1 0 0,-1 1 1,0-1-1,0 1 0,1-1 1,-1 1-1,0-1 0,1 1 1,-1-1-1,0 2 0,2-1 13,-1-1 0,1 1-1,0 0 1,0-1 0,0 1 0,0-1 0,0 1-1,0-1 1,0 1 0,0-1 0,0 0-1,0 0 1,0 1 0,0-1 0,0 0 0,0 0-1,1 0 1,-1 0 0,1-1 0,-1 1-6,100 1 554,-130-1-686,60 0-275,-30 0 584,-9 0-37,-17-1-60,18 0 104,-1 0 0,1 0 0,0 1 0,-1 1-1,1-1 1,0 1 0,-1 0 0,1 1 0,0 0 0,-7 2-1,11-2-42,3-1-178,0 15-1247,-1-14 1293,1-1-1,0 1 1,0-1-1,0 0 1,0 1 0,0-1-1,0 1 1,1-1-1,-1 0 1,0 1 0,1-1-1,-1 0 1,1 1-1,-1-1 1,1 0 0,0 0-1,-1 1 1,1-1-1,0 0 1,2 2 0,-1-2-50,1 0-1,-1-1 1,1 1 0,-1 0 0,1-1 0,0 0 0,-1 0 0,1 1 0,5-2 0,-6 1 25,-2 0-1,-24 0-5336,16 0 2371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5:55.55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44 14 96,'-26'-4'32642,"25"7"-32613,-1-2-29,2-1-11,-1 0 0,0 0 0,1-1 0,-1 1 0,0 0 0,1 0 0,-1-1 0,0 1 0,1-1 0,-1 1 0,1 0 0,-1-1 0,1 1 0,-1-1 0,1 1 0,-1-1 0,1 0 0,-1 1 0,1-1 0,0 1 0,-1-1 0,1 0 0,-1-1 0,0 0-184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4514,'14'7'25753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6:41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1 175 112,'4'-7'17269,"-4"7"-17218,1 2-51,12 23 61,1-1 1,2 0-1,0-1 0,29 32 1,-10-22 24,1-1 1,42 30-1,-56-48-66,1 0 0,1-1 0,0-1 0,0-1 0,32 9 0,23 10 43,-58-20-17,0-2 0,1 0 1,30 6-1,39 5 3,25 5 32,147-10 58,-235-14-136,18 2 15,-1-3 0,0-2 0,0-1 1,70-17-1,261-94-42,-272 78 12,154-79 0,-60-5 23,-95 56-6,-65 38-10,-1-1-1,43-43 1,-48 41 2,-26 23-62,6-7 33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6:44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0 335 4082,'0'0'4383,"22"0"1003,-13 1-5487,-4 1 204,-1 1-1,0-1 0,0 1 0,0 0 0,7 7 1,10 8 380,11 10 309,-26-22-733,0 0 0,0-1-1,1 1 1,13 7 0,-11-7-31,1-1 1,0 1 0,-1 1 0,0 0 0,-1 0 0,1 1-1,-1 0 1,-1 0 0,12 17 0,-14-18 73,-1-1 0,2 0 0,-1 0 1,0 0-1,1-1 0,9 7 0,9 9 68,28 12-20,-41-23-126,-1-1 0,1 0 0,1-1 0,23 13 0,21 16 59,-47-31-61,1 1 0,0-2 1,0 1-1,0-1 0,1-1 1,18 6-1,73 12 140,-41-11-56,-48-8-95,1-2 1,-1 0 0,23-2-1,19 2-52,171 2 133,-117-5-64,-90 0-32,-1 0 1,0 0-1,24-8 0,13-2 1,72-19 21,20-18-71,-122 42 46,-1-1 1,-1-1-1,23-12 0,39-15 5,-63 29-20,48-19 14,-52 18 5,1 1 0,34-8-1,14-4-2,-35 7 8,-10 4 2,-1 0 0,26-15 0,14-5-1,-49 23 0,1 0 0,-1-1 0,0 0 0,13-10 0,-14 9-1,1 0 0,0 1 0,21-9 0,4-1 1,-8 0-2,53-38 1,-32 10 87,-31 27-42,31-23 1,-33 24-26,-16 14-16,0 0 0,1 0 0,0 1 0,-1-1 1,1 0-1,0 1 0,-1-1 0,1 1 0,0 0 0,0-1 0,0 1 0,1 0 0,-1 0 0,0 0 0,0 1 0,5-2 0,-7 1 16,0 0 0,1-1 0,-1 1 0,1 0-1,-1 0 1,1 0 0,-1 0 0,1 0 0,-1 0 0,1 0 0,0 0 0,0 0-1,-1 0 1,3-1 0,7-3-9,-6 4-9,-1 0 0,1 0 0,-1-1 0,0 1 1,1-1-1,-1 0 0,0 0 0,0-1 0,0 1 0,0 0 1,-1-1-1,5-5 0,-5 7 141,1-1 0,-1 0 0,1 1 1,0-1-1,-1 1 0,1 0 0,0 0 0,0 0 0,4-1 1,15-7-131,-5 2 9,13-10 8,-14 10 56,50-42 780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6:46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3298,'0'0'8798,"8"8"-6247,129 45-804,-107-41-1397,51 13-1,9 3 574,-76-23-815,0-2 0,0 1 0,1-2 0,-1 0-1,0-1 1,25-1 0,37 5 445,-32-1-394,1-2 1,47-3 0,-14 0 441,-77 1-556,55 0-15,-55 0 63,-1 0-53,79 3 83,-78-3-122,-1 0 1,1 1 0,-1-1-1,1 0 1,-1 1-1,1-1 1,-1 0-1,1 1 1,-1-1 0,0 0-1,1 1 1,-1-1-1,0 1 1,1-1-1,-1 1 1,0-1 0,1 1-1,-1-1 1,0 1-1,0-1 1,1 2 731,-1 25-75,0 201-228,-1-220-370,-1-1 0,1 1 1,-1 0-1,0-1 0,-1 1 0,-6 13 1,-5 15-3,-7 23 23,14-39-42,-1 0 0,2 1 1,-6 36-1,10-33-15,0-7 29,0-1 1,0 0 0,-2 1 0,0-1 0,-10 26-1,8-17 32,6-24-80,0 0 1,0 1-1,0-1 1,0 1 0,-1-1-1,1 1 1,0-1-1,-1 0 1,1 1 0,-1-1-1,0 0 1,1 1 0,-2 0-1,0 2 19,0-1-1,0 1 1,1-1-1,0 1 1,0-1-1,0 1 1,0 0-1,0 0 1,1-1 0,-1 1-1,1 0 1,1 7-1,-1-7 24,0 0 1,0 0-1,-1 0 0,1 0 1,-1 0-1,0 0 0,0 0 1,0 0-1,-2 5 0,1-3-74,0 0 0,1 0 0,0 0 1,0 1-1,1-1 0,0 0 0,0 8 0,0-10-118,0-1-649,-1 1-1,1-1 0,0 0 1,-1 0-1,0 0 1,0-1-1,0 1 1,0 0-1,-1 0 1,-2 5-1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12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263 616 3650,'0'0'5853,"-9"-9"-5213,-3-5-232,0 0 0,1-1 0,0 0 0,2 0 0,-1-1 0,2 0 0,0-1-1,-5-17 1,-6-56-185,15 63-33,-2 1 0,-1-1 0,-11-29 0,15 49-157,0 0 0,-1 0 0,1 1 0,-2-1 0,1 1 0,-1 0 0,0 0 0,0 0 0,0 0 0,-1 1 0,0 0 0,0 0-1,0 1 1,-1 0 0,-11-6 0,3 1 160,15 4 164,26-2 376,-10 4-596,140-31 15,-151 33-149,1 0 0,-1-1-1,1 1 1,-1-1 0,0 0 0,1 0 0,-1-1 0,0 1 0,-1-1 0,9-6 0,-13 6 2,19-14-85,-14 13 64,-3 1 9,0 2 6,-1 0 0,0-1 0,1 1 0,-1 0 1,1 0-1,-1 0 0,1 0 0,-1 0 0,1 1 0,0-1 1,0 0-1,-1 1 0,1-1 0,0 1 0,0-1 1,3 1-1,-4 0 62,22 0 19,-19 0-19,0 0 1,-1 0-1,1 0 0,0 1 0,-1-1 0,1 1 1,0 0-1,-1 0 0,1 1 0,-1-1 0,0 1 1,7 3-1,-6-1 25,0-1 0,0 1 0,-1 0 1,0 0-1,1 1 0,-1-1 0,-1 1 0,5 7 0,4 8 89,-6-13-203,-1 0 0,0 0 0,0 0 1,-1 1-1,0-1 0,0 1 0,2 16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13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5731,'0'0'5117,"11"-4"-4709,6-1 116,1 1 0,0 1 0,0 1 0,21-1 0,-38 4-417,0-1 0,-1 1 0,1-1 0,0 1 0,-1 0 0,1 0 0,0-1 0,-1 1 0,1 0 0,-1 0 0,1 0 0,-1 0 0,1-1 0,-1 1 0,0 0 0,0 0 0,1 0 0,-1 0 0,0 0 0,0 0 1,0 0-1,0 0 0,0 0 0,0 0 0,0 2 0,-1 38 127,1-30 89,-1-2-235,0 1 0,-1-1 0,0 1 0,0-1 0,-1 0 0,-7 17 0,6-17-42,1 0-1,-1 1 0,1-1 1,1 1-1,0 0 0,-1 19 1,3 30-9,0-58-34,1 0 1,-1-1-1,1 1 0,-1 0 1,1 0-1,-1 0 0,1-1 1,-1 1-1,1-1 0,0 1 1,0 0-1,-1-1 0,1 1 1,0-1-1,0 1 1,0-1-1,-1 0 0,1 1 1,0-1-1,0 0 0,0 0 1,0 1-1,0-1 0,0 0 1,0 0-1,-1 0 0,1 0 1,2 0-1,37 0 284,-31 0-140,178-3 667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08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230 543 3970,'-2'3'11456,"-4"0"-10178,-3-11-1243,1-1 0,-1 0 0,2 0 0,-1-1 0,2 1 0,-10-19 0,2 1-38,-10-32 0,-12-22-4,30 70 7,-1 1 0,-1-1 0,1 1 0,-1 0 0,-13-11 0,-5-9 867,25 29-742,1-2-123,1 1 1,0-1-1,0 0 0,0 1 0,0-1 1,0 1-1,0-1 0,1 1 0,-1 0 1,1 0-1,0-1 0,0 1 0,0 0 1,-1 0-1,2 1 0,-1-1 0,0 0 1,0 1-1,1-1 0,-1 1 0,4-2 0,12-6 15,36-13 0,-34 15-17,233-86 13,-239 87 4,-10 4-4,-1 0 0,0 1-1,1 0 1,-1 0 0,1 0 0,-1 0-1,1 0 1,0 1 0,5-1-1,-8 1 9,0 1 1,1-1-1,-1 1 0,1 0 0,-1-1 0,0 1 0,1 0 0,-1 0 0,0 0 1,0 0-1,0 0 0,0 0 0,0 0 0,0 0 0,0 0 0,0 1 0,0-1 1,0 0-1,-1 1 0,1-1 0,0 0 0,0 3 0,1 0-17,-1 1 0,1-1-1,-1 1 1,0 0 0,0-1 0,1 9 0,-9-13-2750,-25 0-2880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10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4226,'0'0'6915,"26"4"-5506,-18 10-385,0 10 49,-1 3-81,1 4-384,-4-7-415,3 4-113,-3-4-80,0-7-561,0-3-2736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19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3394,'0'5'10564,"0"18"-9987,2-19-522,-1 0 1,0 0 0,1 0 0,0-1 0,0 1-1,0-1 1,0 1 0,0-1 0,1 0-1,5 6 1,-1 3-1034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21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14 512,'0'0'14746,"25"0"-14626,5 0-9,0-1 0,45-8 0,-36 6-68,-39 33 272,0-16-240,-1 0 0,-1 0 0,0 0 0,-1 0 0,-4 13 1,7-26-101,0 0 1,0 0 0,0 0 0,0 0 0,0 0 0,0 0 0,0 0 0,0 0 0,1 0-1,-1 0 1,0 0 0,0 0 0,1 0 0,-1 0 0,1 0 0,-1-1 0,1 1-1,-1 0 1,1 0 0,0 0 0,-1 0 0,1-1 0,0 1 0,0 0 0,-1-1 0,1 1-1,0-1 1,0 1 0,0-1 0,0 1 0,0-1 0,0 0 0,2 1 0,45 12 46,-16-5-73,-31-8 51,0 0 0,0 0 0,0 1 0,0-1 0,0 0 0,-1 1 0,1-1 0,0 1 0,0-1 0,0 1 0,0-1 0,0 1 0,-1-1-1,1 1 1,0 0 0,-1-1 0,1 1 0,0 0 0,-1 0 0,1 0 0,-1-1 0,1 1 0,-1 0 0,0 0 0,1 0 0,-1 0 0,0 0 0,0 0 0,1 0 0,-1 0 0,0 0 0,0 0-1,0 0 1,0 0 0,0 0 0,0 0 0,-1 0 0,1-1 0,0 1 0,0 0 0,-1 0 0,1 0 0,0 0 0,-1 0 0,0 1 0,-2 2 25,0-1 1,-1 1 0,1-1-1,-1 0 1,1 0 0,-1 0-1,-7 4 1,-91 44 163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23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7155,'0'0'4618,"7"9"-3665,15 31 118,-1 0 0,-2 2 0,16 50 0,-24-61-878,2-1 0,19 33 0,-33-63-204,1 0 0,-1 1 0,1-1 0,-1 0 0,1 0 0,-1 0 0,1 0 0,-1 0 0,1 0 0,-1 0 0,0 0 0,1 0 0,-1 0-1,1 0 1,-1 0 0,1 0 0,-1 0 0,0 0 0,1 0 0,-1-1 0,1 1 0,-1 0 0,1-1 0,-1 1 0,1 0 0,-1-1 0,-6-4-89,1 1 1,0-1-1,0 0 0,1-1 1,-1 1-1,1-1 1,0 0-1,1-1 1,0 1-1,0-1 1,0 0-1,1 0 1,-6-14-1,1-8-341,0 0 0,-4-40 1,0 3-494,8 33 517,3 26 396,1 1 1,-1-1-1,0 1 1,-1-1-1,0 1 0,0 0 1,-4-10-1,5 15 64,0 0 1,1 0-1,-1-1 0,1 1 0,-1 0 0,1 0 1,-1 0-1,1-1 0,0 1 0,0 0 0,-1-1 0,1 1 1,0 0-1,0 0 0,0-1 0,1 1 0,-1 0 1,0-1-1,0 1 0,1 0 0,-1 0 0,1 0 0,-1-1 1,1 1-1,-1 0 0,1 0 0,0 0 0,0 0 1,-1 0-1,1 0 0,0 0 0,0 0 0,0 0 0,0 0 1,0 1-1,0-1 0,0 0 0,0 1 0,1-1 0,-1 1 1,0-1-1,0 1 0,3-1 0,7-3-40,1 1-1,0 0 1,24-3-1,-14 3 372,66-14 224,-14 4 253,90-29 0,-148 36 248,-11 15-731,3 15-473,0 0-1,-1 0 1,-1 1 0,-2-1-1,0 1 1,-2 1-1,0 26 1,-2-46-346,3 15-3166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62 5 10053,'28'0'22706,"-24"-4"-22698,-1 4-8,1 0 0,0 0 0,-1 0-115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24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3986,'0'0'6141,"4"7"-5276,6 15 453,13 38 0,-15-37-605,1 0 1,1-1 0,14 25-1,-22-44-655,0 0 0,0 0 0,0 0-1,1 0 1,-1 0 0,1 0 0,-1-1-1,1 1 1,0-1 0,0 0 0,0 0-1,1 0 1,-1 0 0,0-1 0,1 1 0,-1-1-1,1 0 1,0 0 0,-1 0 0,1 0-1,0-1 1,-1 1 0,1-1 0,0 0-1,7-1 1,3 1 14,0 0-1,0-1 1,1 0 0,-1-1-1,22-7 1,34-11-21,-46 15-27,-1-2-1,-1 0 0,33-16 0,-49 21-22,0 0-1,0 0 1,0 1 0,0 0-1,0 0 1,12 1 0,7-2-20,-20 1-18,-2 1-39,-1 0 0,0-1 0,1 1-1,-1-1 1,0 0 0,0 1 0,0-1 0,0 0 0,1 0 0,1-2-1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24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2497,'0'0'10874,"5"2"-9788,-1 1-964,-1 1 0,1-1 0,-1 1 0,0 0 0,0 0 0,-1 0 0,1 1-1,-1-1 1,0 1 0,2 7 0,15 51 178,-16-50-622,6 26 664,0-24-2308,5-7-3291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29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1 6723,'0'0'7195,"-23"1"-2897,1 21-4127,-23 29-1,-2 3-105,29-35-31,0 2 0,2 0 0,-28 46 0,39-56-19,-1 0-1,-1-1 1,0 0 0,0 0-1,-1-1 1,0 1 0,0-2-1,-1 1 1,-12 8 0,19-16-9,1 0 1,0 0 0,0 1-1,0-1 1,0 1 0,0-1-1,0 1 1,0-1 0,0 1-1,0-1 1,0 4 0,-4-5 174,5 1-181,0-1 1,1 0 0,-1 0 0,0 0 0,0 0 0,0 1 0,0-1 0,0 0 0,0 0 0,0 0-1,0 0 1,0 1 0,0-1 0,0 0 0,0 0 0,0 0 0,0 0 0,0 1 0,0-1 0,0 0-1,0 0 1,0 0 0,0 1 0,0-1 0,0 0 0,0 0 0,0 0 0,0 0 0,0 1-1,0-1 1,0 0 0,-1 0 0,1 0 0,0 0 0,0 0 0,0 1 0,0-1 0,0 0 0,0 0-1,-1 0 1,1 0 0,0 0 0,0 0 0,0 0 0,0 0 0,-1 0 0,1 1 0,0-1 0,0 0-1,0 0 1,-1 0 0,1 0 0,0 0 0,0 0 0,0 0 0,0 0 0,-1 0 0,1 0-1,0-1 1,0 1 0,0 0 0,-1 0 0,10 7 10,0-1 0,0-1 1,1 1-1,-1-2 0,17 7 0,-23-10-11,126 46 91,-81-26-67,-34-14-18,-1-1 0,1 0-1,0-1 1,20 4 0,9-2 170,-43-6-136,0 1-43,0-2-162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39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0 3762,'0'0'7937,"-3"0"-7628,-12 0 1857,9 17-1418,-34 62-304,-39 117 0,76-187-323,-1 1 39,0 0-1,0 1 1,1 0-1,1 0 0,-2 12 1,5-22-56,-1 0 1,1 0-1,-1 0 1,1 1-1,-1-1 1,1 0 0,-1 0-1,1 0 1,0 0-1,0 0 1,0-1-1,-1 1 1,1 0-1,0 0 1,0 0-1,0-1 1,0 1 0,0-1-1,0 1 1,1-1-1,-1 1 1,0-1-1,1 1 1,37 11-508,-27-8 618,-2-1-200,10 3 7,0-1 1,30 5-1,-46-10-18,10 6-5,-11-4 33,0-1 0,-1 0 0,1 0 0,0-1 0,0 1 0,0 0 0,0-1 0,4 0 0,-4 0-6,0 1 0,0-1 0,0 0-1,0 1 1,0 0 0,0 0 0,0 0 0,3 2-1,20 6 94,-23-8-390,0-1-1,1 1 0,-1 1 1,0-1-1,0 0 0,0 1 1,4 2-1,13 5-6440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4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124 548 5795,'0'0'7003,"-2"0"-6826,1 0 0,0 0 1,-1 0-1,1 0 0,0-1 1,-1 1-1,1-1 0,0 1 1,0-1-1,-1 1 0,1-1 1,-1-1-1,-5-9 513,0 0 0,-9-23 0,-1-2-631,12 26-43,0-1-1,1-1 1,0 1 0,-2-17 0,-12-31 68,14 48-84,1-1 1,0 0-1,0-1 0,1 1 1,1 0-1,0-1 1,1 1-1,1-16 1,0 0 755,-1-9-756,0 34-23,1 0 1,-1 0-1,1 0 0,0 0 0,0 0 1,0 0-1,1 0 0,-1 1 1,1-1-1,-1 0 0,1 1 1,0-1-1,0 1 0,0 0 0,0 0 1,1 0-1,-1 0 0,0 0 1,1 0-1,-1 0 0,1 1 0,0-1 1,4-1-1,11-4 15,0 0 0,32-8 1,-28 9-52,85-23 46,-101 24 37,-6 4 128,1 2-201,1-1 46,-1 0 0,0 1 0,0-1 0,0 1 0,1-1 0,-1 1 0,0 0 0,0-1 0,0 1 0,0 0 0,0 0 0,0 0 0,-1 0 0,1 0 0,0 0 0,1 1 0,16 27 129,-3-5-40,-2-10-55,-9-11-37,-1 0-1,0 0 0,-1 0 0,1 1 1,-1-1-1,1 1 0,-1-1 0,0 1 1,0 0-1,1 4 0,0 15-1094,3 12-1522,-6-34 2363,0 0 0,1 0 0,-1-1 0,0 1 0,1 0 0,-1 0 0,1 0-1,-1 0 1,1-1 0,-1 1 0,1 0 0,-1 0 0,1-1 0,0 1 0,0-1 0,-1 1 0,1 0 0,0-1 0,0 1-1,0-1 1,-1 0 0,1 1 0,0-1 0,0 0 0,0 1 0,0-1 0,0 0 0,1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42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6275,'5'0'11042,"17"-5"-10716,-15 2-338,0 2 0,0-1 0,0 1 0,0 0 0,0 0 0,0 1 0,14 1 0,-3-1 60,-17 0 0,-2 12-66,0 1 25,-1-1 0,0 0 0,-5 15 0,3-15 12,1 1 1,0-1 0,2 1 0,-2 16 0,3-28-16,0 0 0,0 0 1,0 1-1,0-1 0,0 0 0,0 1 0,0-1 0,0 0 1,0 0-1,1 1 0,-1-1 0,1 0 0,-1 0 0,1 0 0,-1 0 1,1 1-1,-1-1 0,1 0 0,0 0 0,0 0 0,1 1 1,1-1 8,-1 0 0,0-1 0,0 1 0,0-1 0,0 0 0,1 1 0,-1-1 0,0 0 0,0 0 0,4-1 1,11 0 30,4 0 34,0-1 0,0-1 0,40-11 0,-43 13-4198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4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2353,'0'0'5640,"5"1"-5045,2 1-109,0 0 0,0 1 0,-1 0 0,1 1 0,-1 0 0,8 5 1,-4-2-29,-1-1 1,1-1 0,0 0-1,13 5 1,132 50 1790,-146-57-2227,-1-1 299,0 1 0,0 0 0,0 1 0,12 7 0,-17-9-286,0 0 1,-1 0-1,0 1 0,1-1 1,-1 1-1,0 0 0,0-1 1,0 1-1,0 0 1,-1 0-1,1 0 0,-1 1 1,0-1-1,0 0 1,1 4-1,3 26 113,-1 1 0,-1-1 1,-2 1-1,-3 37 0,0 1-57,1-60-73,-1 0-1,-1-1 0,1 1 0,-2-1 1,-6 16-1,8-21-22,0-2 5,-2 8 35,4-11 13,0-1-124,-1 0-1,1 0 1,0 0 0,-1 0 0,1 0 0,0 0 0,-1 0 0,1 0-1,0 0 1,-1 1 0,1-1 0,-1 0 0,1 0 0,0 0 0,0 1-1,-1-1 1,1 0 0,0 0 0,-1 1 0,1-1 0,0 0 0,0 0-1,0 1 1,-1-1 0,1 0 0,0 1 0,0-1 0,0 0 0,0 1-1,-1-1 1,1 1 0,0-1 0,0 0 0,0 1 0,0-1 0,0 0 0,0 1-1,0-1 1,0 1 0,0 2-880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52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0 2401,'0'0'6774,"-13"13"-4464,-8 21-1067,-2-1-1,-35 38 0,-29 42-548,65-84-628,16-22-24,1 1 1,-1-1 0,1 1 0,-7 16 0,23-19 2578,7 2-2803,-9-2 191,-1 0 0,0 1 0,-1 0 0,0 0 0,0 1 0,0 0 1,0 0-1,-1 1 0,0-1 0,7 15 0,1 4 23,-2 1 0,10 32-1,-13-34-26,-8-24-235,0 0 0,-1 0 1,1 0-1,0-1 1,-1 1-1,1 0 0,0 0 1,0-1-1,0 1 0,-1-1 1,1 1-1,0 0 1,0-1-1,0 0 0,0 1 1,0-1-1,0 0 0,0 1 1,0-1-1,0 0 1,0 0-1,1 0 0,-1 0 1,0 0-1,0 0 0,0 0 1,2 0-1,0 0-845,11 0-4642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53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3 536 6275,'0'-7'10090,"-3"-22"-9682,5 2-343,8-52 0,-1 22-35,-3-22-188,-3-80-1,-3 117 343,0 40-188,1 1 0,0-1 0,-1 1 0,1 0 0,0-1 0,0 1 0,-1 0 0,1 0 0,0 0 0,0-1 0,0 1 0,1 0 1,-1 0-1,0 0 0,0 1 0,1-1 0,-1 0 0,0 0 0,1 1 0,1-2 0,36-13-17,-33 13 7,14-2 12,0 0 0,1 1 0,0 0 0,-1 2 0,1 1 0,21 2 0,4-1 889,-46 24-882,0 93 281,-6-68-8437,6-39 4864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54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1 992,'0'0'10664,"0"9"-9696,0 21 590,-3 69 612,1-89-2039,0 1 0,0 0 0,-1 0 0,0-1 0,0 0 0,-2 0 0,-4 10 0,9-19-125,0-1-1,0 1 1,0-1-1,1 0 1,-1 1-1,0-1 1,0 1-1,0-1 1,1 0-1,-1 1 1,0-1-1,1 1 1,-1-1-1,0 0 1,1 0-1,-1 1 1,0-1-1,1 0 1,-1 1 0,1-1-1,-1 0 1,0 0-1,1 0 1,-1 0-1,1 1 1,-1-1-1,1 0 1,-1 0-1,1 0 1,-1 0-1,1 0 1,-1 0-1,0 0 1,1 0-1,-1 0 1,1 0-1,-1-1 1,1 1 0,25 1 11,-25-1-2,82 2 104,90-4-22,-160-1-115,-12 3-17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 10053,'27'0'22706,"-23"-3"-22698,-1 3-8,1 0 0,0 0 0,-1 0-115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54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3330,'0'0'9572,"0"43"-8292,0-19-335,0 3-561,0 0-208,0 2-112,0-2 16,0-8-80,0-1-128,0-7-1521,9 2-3185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5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2465,'-5'8'13861,"4"2"-14457,1 0 676,1-1 1,1 1-1,-1 0 1,1-1-1,1 0 1,0 1-1,0-1 0,1 0 1,0 0-1,8 12 1,7 8 192,39 44 1,-40-52-116,-1 0 0,-1 1 1,22 39-1,28 67 357,-65-127-502,0 0 1,-1 0-1,1 0 1,0 0-1,0 0 0,0 0 1,-1 0-1,1 0 1,0-1-1,0 1 1,0 0-1,1-1 1,-1 1-1,0-1 1,0 1-1,0-1 1,0 1-1,0-1 0,1 0 1,-1 0-1,2 1 1,-3-1 23,7 10 22,-6-9-56,0 0-1,0 0 1,1 1 0,-1-1-1,0 1 1,0-1 0,-1 1-1,1-1 1,0 1 0,0-1-1,-1 1 1,1 0 0,-1-1-1,1 1 1,-1 0 0,0 0-1,0-1 1,0 1 0,0 0-1,0 0 1,0-1 0,0 1-1,-1 0 1,1-1 0,0 1-1,-1 0 1,0-1 0,1 1-1,-2 2 1,-18 21 178,0-1-1,-39 36 1,40-44-64,1 2 0,1 0 0,0 1 0,2 1-1,-22 36 1,35-54-794,1 0 0,0 0 1,0 0-1,1 0 0,-1 1 0,0-1 0,1 0 0,-1 0 1,1 5-1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48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131 649 3490,'0'0'8467,"-4"0"-7698,3-1-682,0 1 0,-1 0 1,1-1-1,0 1 0,-1-1 1,1 1-1,0-1 0,0 0 1,0 1-1,0-1 0,-1 0 0,1 0 1,0 0-1,1 0 0,-1 0 1,0 0-1,0 0 0,0 0 0,0 0 1,1 0-1,-1 0 0,1-1 1,-1 1-1,1 0 0,-1-1 1,1 1-1,-1-2 0,-8-18 246,-13-12-318,14 21-157,0-1-1,0 1 1,1-1 0,1 0-1,0-1 1,0 0 0,2 0-1,0 0 1,-3-15-1,1-160 468,6 135 871,1 48-1141,0 0 0,0 1 0,0-1-1,1 0 1,0 0 0,0 1 0,1-1 0,-1 1 0,1 0-1,0-1 1,0 1 0,1 1 0,0-1 0,7-7 0,3-2-34,1 0 0,0 2 0,20-14 0,-28 23 51,-1-1-1,1 2 1,0-1-1,0 1 0,0 0 1,0 0-1,0 0 1,0 1-1,13 0 0,-14 1-52,-1-1 0,0 2 0,1-1 0,-1 0 0,1 1 0,-1 0 0,0 1 0,1-1 0,-1 1 0,0 0-1,0 0 1,0 0 0,0 1 0,8 6 0,-12-9 8,-2 10 228,2-1 1,-1 0 0,1 1 0,1-1 0,-1 0-1,2 0 1,4 15 0,-3-19-221,-2-2-28,1 1 1,-1 0-1,0-1 0,0 1 0,0 0 0,0 0 1,-1 0-1,0 0 0,0 0 0,1 6 1,-2-10-32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49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4578,'0'0'5851,"7"-9"-5099,-4 6-684,2-3 97,1 0 1,0 0-1,1 0 0,-1 1 0,1 0 1,0 0-1,1 1 0,-1 0 1,10-4-1,-7 4-64,-1 1 0,1 0 0,0 1-1,-1 0 1,1 0 0,0 1 0,0 0 0,1 1 0,-1 0 0,12 2 0,-21-1-99,0 0 0,0 0 0,0 0 0,0 1 0,0-1 0,0 0 1,-1 1-1,1-1 0,-1 0 0,1 1 0,-1-1 0,1 0 0,-1 1 0,0-1 1,0 1-1,0-1 0,1 1 0,-1-1 0,-1 3 0,1 0 63,1-1 0,-1 1-1,-1 0 1,1 0 0,-1-1 0,1 1-1,-3 5 1,-2-2 67,-1 0 1,0 0-1,0-1 1,0 0-1,-9 7 1,-3 2-90,18-15-134,0 2-66,0-1 0,0 0 0,0 1 1,1-1-1,-1 1 0,0-1 0,1 0 0,-1 1 0,1-1 0,-1 0 0,1 0 1,0 1-1,0-1 0,0 1 0,24 12-382,-17-9 407,0-1 1,0 1 0,0 1-1,7 6 1,-13-10 124,0 0 1,0 0 0,0 1-1,0-1 1,-1 0 0,1 1 0,-1 0-1,1-1 1,-1 1 0,0 0-1,0 0 1,0-1 0,-1 1-1,1 0 1,-1 0 0,1 0-1,-1 4 1,0-4 62,1-1 0,-1 1 0,0 0 0,0-1 0,-1 1 0,1 0 0,0-1 0,-1 1-1,0-1 1,0 1 0,1 0 0,-1-1 0,-1 0 0,1 1 0,0-1 0,-1 0 0,1 1 0,-1-1 0,0 0 0,1 0 0,-1 0 0,0-1 0,0 1 0,0 0 0,-1-1 0,1 1 0,0-1-1,-1 0 1,1 1 0,0-1 0,-1-1 0,-4 2 0,-14 5-454,-87 26-6044,98-32 2197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50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4690,'0'0'5597,"2"3"-5298,3 6 43,0-1 1,1 1-1,0-1 0,1-1 0,-1 1 1,1-1-1,9 7 0,62 44 1782,-71-53-2010,82 61 584,90 57 410,-152-113-1050,-24-9-49,0 0 0,0 0 0,0 0-1,0 0 1,0 0 0,0 1 0,0-1 0,-1 1 0,4 2 0,-6-4 79,0 16 35,-1-1 1,0 0-1,-1 0 0,-1 0 1,-1 0-1,0-1 0,-10 25 1,9-27-400,-20 57 1054,19-21-5338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8:0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0 5042,'5'5'11521,"-4"-1"-11901,0 7 583,-1 1-1,0 0 1,-1-1-1,0 1 1,-1-1-1,0 1 1,-1-1-1,0 0 1,-9 19-1,-75 168 284,81-184-471,0 0 1,-2 0-1,1-1 1,-2 0-1,0 0 1,-1-1-1,0 0 1,0-1-1,-21 17 1,22-9-110,45-13 52,-10 3 55,45 21 0,-44-17 3,38 11 0,-43-16-15,1 0 0,28 16 0,-10-12 4,-41-10-15,0 1 34,0-1 8,0-1 18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8:13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303 784 2673,'0'0'14546,"-21"-9"-14352,-4-16-175,-32-40-1,-3-4 17,49 55-19,0 0-1,1 0 0,0-1 0,1-1 1,1 0-1,-10-25 0,16 32-15,0 0 0,0 0 0,1 0 0,0-1 0,0-12-1,1 12 2,-1 0 0,0 0 0,-3-13 0,-2-11 19,6 28-19,-1 0 0,1 1 0,-2-1 0,1 0 1,-1 1-1,1-1 0,-5-6 0,-19-55 7,24 65-16,1 1 0,0 1-13,-2 0 5,1-2 18,1 2 17,3-22-166,3 16 144,-1 0 0,1 1 1,1 0-1,-1 0 0,1 1 0,0-1 0,0 1 0,0 1 0,8-4 0,12-3-17,33-9 0,-24 9 16,6-1 1,0-1 0,-1-2 0,59-28 0,-99 41 8,1 0-2,0 1 0,-1-1 0,1 0 0,-1 0-1,1 0 1,-1 1 0,0-2 0,1 1 0,-1 0 0,0 0 0,1 0 0,1-3 0,30 86 127,-6-36 279,-2 13-220,19 18-2414,-43-76 2036,-1 0 1,0-1-1,0 1 0,1 0 1,-1 0-1,0 0 0,0-1 1,0 1-1,0 0 0,0 0 1,0 0-1,0-1 0,0 1 1,-1 0-1,1 0 0,0 0 1,0-1-1,-1 1 0,1 0 1,-1 1-1,-11-1-4176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32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4594,'0'0'8948,"54"45"-8275,-47-24-481,1-4-32,0 3-64,-5-2-96,-3-1-144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6:17:33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4418,'0'0'8052,"3"4"-7225,5 6-325,148 180 3923,-108-136-4002,80 69 0,-113-111-332,0 0 1,0-1-1,1-1 0,18 8 0,-33-17-18,0 1 1,0-1-1,0 0 0,0 1 0,0-1 0,-1 1 0,1 0 1,0-1-1,-1 1 0,1-1 0,-1 1 0,1 0 0,-1-1 0,0 1 1,0 0-1,1 2 0,0 32-89,0-10 66,0-17-31,-1 0 0,0 0 0,0 0 0,0 0 0,-1 0 0,-1 0-1,0 0 1,0 0 0,0 0 0,-1-1 0,-1 1 0,-4 8 0,4-7-1028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1:29:15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36 533 2465,'0'0'9693,"5"-9"-6033,-16-131-2996,1-46 30,11 147-854,0 16 5,-1 0 0,-3-27 1,2 46 164,0-1 1,1 1 0,-2-1-1,1 1 1,0-1 0,-1 1-1,0 0 1,0 0 0,-4-7-1,6 11 49,0-1-30,0 1 59,36 0 54,12 1-115,-18 0-407,40-3-1,-3-6-686,-66 7 1087,0 1-1,1-1 1,-1 1-1,0-1 1,0 1-1,0 0 1,1 0-1,-1-1 1,0 1 0,0 0-1,0 0 1,1 0-1,-1 0 1,0 0-1,0 1 1,1-1-1,-1 0 1,0 1 0,0-1-1,0 0 1,0 1-1,0-1 1,1 1-1,-1 0 1,1 1 0,0 0 189,-1 1 0,0 0 1,0 0-1,0-1 1,0 1-1,0 0 1,0 0-1,-1 0 1,1 4-1,0 2-227,1 47 904,-3-33-833,-9 28 1028,6-26-148,0-5-3643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6:01.2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 10053,'27'0'22706,"-23"-3"-22698,-1 3-8,1 0 0,0 0 0,-1 0-115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5491,'20'0'22676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3089,'-6'3'22655,"93"-2"-31218,-8-1 1194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7603,'0'15'18964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7299,'0'0'19481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 1 13142,'-7'34'13213,"1"-27"-13869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5811,'0'0'13446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62 1056,'8'20'24804,"-4"-49"-28266,-5 17 2058,1-28-3567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11733,'0'0'13647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5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13 1 6739,'-12'24'20820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3 0 1777,'-2'4'19245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0 10645,'23'0'10799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1 6467,'0'0'19969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1 7379,'13'0'16555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0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5 0 3314,'-5'4'20628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1 4002,'4'5'16396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1 176,'3'0'25062,"18"31"-28926,-14-17 3220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2:45:54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4114,'0'0'12245,"3"64"-11012,1-22-224,-4 9-337,0-6-224,3 6-368,1-6-80,10-3-704,4 3-1009,-4-4-4354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13 2305,'0'0'16055,"16"-12"-14246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3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 4 10053,'27'0'22706,"-23"-3"-22698,-1 3-8,1 0 0,0 0 0,-1 0-115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5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 2 4194,'17'-2'20677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6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 0 4514,'14'7'25753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7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62 5 10053,'28'0'22706,"-24"-4"-22698,-1 4-8,1 0 0,0 0 0,-1 0-115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8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 4 10053,'27'0'22706,"-23"-3"-22698,-1 3-8,1 0 0,0 0 0,-1 0-115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7812,'0'0'8515,"11"0"-8483,-6 0-32,2 1 0,0 2-32,1-1-352,-2-1-432,2 2-977,-1-3-1232,1 3-2306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5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2049,'0'0'9746,"6"4"-8436,28 24 1526,-11-16-1986,13 10-12452,-26-15 7357</inkml:trace>
  <inkml:trace contextRef="#ctx0" brushRef="#br0" timeOffset="1">165 143 4370,'0'0'8532,"11"11"-8356,-9-9-176,2 2-368,2-1-433,-2 1-1344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8548,'0'0'7523,"21"8"-7523,-17-5-336,0 0-16,-1-1 64,-1 0-240,0 2-849,0-2 225,1 0-321</inkml:trace>
  <inkml:trace contextRef="#ctx0" brushRef="#br0" timeOffset="1">1 0 4562,'93'71'2401,"-92"-68"-416,2-1-1265,-2 2-720,2-1-48,1 1-400,1 0-400,1-1-913,-1 1-480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7443,'0'0'4194,"18"4"-5682,-13-4-1506,2 0-2592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3954,'0'0'10052,"15"20"-6973,-14-18-3193,1 1 0,-1 0 0,1-1 0,-1 1 0,1-1-1,0 0 1,0 1 0,3 2 0,19 14-6764,-19-16 4925,1 2-2969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11077,'-7'0'8980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1088,'0'0'5459,"42"20"-4723,-35-18-143,-2 3-33,-1 0-128,0-3-304,1 2-128,-1 0-288,0-1-624,1 0-1554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3458,'0'0'7267,"36"20"-6675,-30-16-272,-2-3-160,-2 1-160,2 1 0,-1-1-640,1 2-1457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3682,'0'0'8115,"12"25"-8099,-7-21-16,2 0-416,1-1-320,0 0-417,0-2-960,0 1-992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3666,'0'0'8115,"13"19"-7730,-7-16-177,-2 0-32,0 0-112,0 0-64,-1-2-1009,1 1-1232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5651,'0'0'5954,"24"5"-5425,-24-4 95,1 0-96,0 0-432,2 3-96,1-3-448,1 2-785,1-1-2592</inkml:trace>
  <inkml:trace contextRef="#ctx0" brushRef="#br0" timeOffset="1">140 120 4786,'0'0'7187,"12"2"-6866,-7 0-177,-2 0-128,1-1-16,0 2-176,0-1-481,1 0-1216,0 0-1744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4082,'0'0'7699,"9"0"-7667,-8 0 32,2 1-32,1 1-32,-1-1-64,-2 2-592,2-1-993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2017,'0'0'10533,"6"4"-10277,-2-2-256,0 1-208,1-1-160,-1-1-353,1 3-527,1-3-497</inkml:trace>
  <inkml:trace contextRef="#ctx0" brushRef="#br0" timeOffset="1">142 155 2513,'0'0'8724,"13"0"-8228,-11 0 65,0 0-161,1 0-224,-2 0-144,2 4-32,-2 0-80,1-2-560,2 4-801,0-2-752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4130,'0'0'8804,"15"17"-7940,-14-16-303,0 2-401,3 2-112,2-1-48,2 5-288,1 0 288,2 0-865,-5-2-1168,0-1-1008</inkml:trace>
  <inkml:trace contextRef="#ctx0" brushRef="#br0" timeOffset="1">132 141 2177,'0'0'9428,"17"12"-9316,-9-6-96,3 1-16,1 2 401,1 0-401,1 0-273,2-3-863,-4 1-2338,0-1-1888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48,'0'0'1265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3522,'0'0'7107,"14"5"-7107,-9-3 0,0 0-176,2-1 16,-2 0 64,1-1-256,-4 1-529,2-1-704</inkml:trace>
  <inkml:trace contextRef="#ctx0" brushRef="#br0" timeOffset="1">0 0 1905,'72'41'1278,"-50"-28"7390,-3-4-5041,-1 0-3894,5 2-4373,6 1 2700,-6-1-3826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4514,'0'0'6627,"5"3"-5872,-4-2-687,1 0-1,0 0 1,-1 0-1,1 0 1,-1 1-1,1-1 1,-1 0-1,1 1 1,-1-1-1,0 1 1,0-1-1,0 1 1,0-1-1,0 1 1,0 0-1,0 0 1,0-1-1,-1 1 1,1 0-1,-1 0 1,1 0 0,-1 0-1,0 0 1,0 0-1,0 3 1,25 185 2109,-7-69-1927,3 12-109,4 44-122,-25-170-48,2 11-1463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6611,'0'0'8724,"5"0"-8452,-2 2-272,1-1-32,3 3-640,-1-2-1809,1-2-3074</inkml:trace>
  <inkml:trace contextRef="#ctx0" brushRef="#br0" timeOffset="1">221 190 5907,'0'0'10821,"13"0"-10597,-9 0-80,1 3-96,0-1-16,1 1-32,-1 0-144,-1-2-689,1 1-639,3 2-1153,3 2-1713,0-3-353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5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0 992,'0'0'10368,"4"2"-9290,9 6-506,0 0 1,1-2-1,15 6 1,4-4-7284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3762,'0'0'10821,"21"25"-10149,-15-20-320,-1-1-128,-1-1-160,0 0-64,0-1-288,0 0-672,0-2-2386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6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4514,'0'0'7395,"9"1"-2349,11 2-4625,-3 3-666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7:24.13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1617 223 816,'0'0'6105,"-8"-1"-1419,-25-4-2084,-320-14-1225,329 18-1311,-40-8 1,39 5 144,-41-1 0,13 4 218,-93-14 1,-14 1-115,130 13-329,-563-10 3272,586 11-3285,7 0 19,-55 1 1334,58-2-1356,0 0 1,0 0-1,0-1 1,0 1-1,0-1 1,0 0-1,0 1 1,-1-1-1,1 0 1,-1-1-1,0 1 1,3-3-1,28-34 137,-16-1 26,-4 7-37,-10 41 86,0 1 1,-1 0-1,-1-1 1,1 12-1,8 180 1627,-11-203-1754,0 0 1,0 0-1,-1 0 0,1 0 0,-1 0 0,1 1 1,-1-1-1,0 0 0,0 1 0,0-1 0,0 1 0,0 0 1,-4-3-1,-36-28 341,29 19-358,12 13-22,0-1 0,0 1 0,0-1 0,-1 1 0,1-1 0,0 1-1,-1 0 1,1 0 0,-1 0 0,-2-2 0,-4 1 29,7 2-52,1 0 0,0 0 0,-1 0 0,1-1-1,-1 1 1,1 0 0,-1 0 0,1 0 0,-1 0-1,1 0 1,0-1 0,-1 1 0,1 0 0,0 0 0,-1 0-1,1-1 1,-1 1 0,1 0 0,0-1 0,-1 1-1,1 0 1,0-1 0,0 1 0,-1 0 0,1-1 0,0 1-1,0-1 1,0 1 0,0-1 0,-1 1 0,1 0 0,0-1-1,0 1 1,0-1 0,0 0 0,0 1 111,17 0-2339,-16 0 2194,1 0-1,0 1 1,-1-1-1,1 0 1,0 0-1,-1 0 1,1-1-1,0 1 1,-1 0 0,1-1-1,0 1 1,-1-1-1,1 1 1,-1-1-1,1 0 1,-1 1-1,1-1 1,-1 0 0,0 0-1,1 0 1,-1 0-1,0 0 1,0-1-1,1 0 1,-1 0 52,0 1 1,0-1-1,0 0 1,0 0-1,-1 1 0,1-1 1,0 0-1,-1 0 1,0 0-1,1-3 523,-1 38-302,0-31-567,0 15 1041,-1-10-5348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07:36.7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1617 223 816,'0'0'6105,"-8"-1"-1419,-25-4-2084,-320-14-1225,329 18-1311,-40-8 1,39 5 144,-41-1 0,13 4 218,-93-14 1,-14 1-115,130 13-329,-563-10 3272,586 11-3285,7 0 19,-55 1 1334,58-2-1356,0 0 1,0 0-1,0-1 1,0 1-1,0-1 1,0 0-1,0 1 1,-1-1-1,1 0 1,-1-1-1,0 1 1,3-3-1,28-34 137,-16-1 26,-4 7-37,-10 41 86,0 1 1,-1 0-1,-1-1 1,1 12-1,8 180 1627,-11-203-1754,0 0 1,0 0-1,-1 0 0,1 0 0,-1 0 0,1 1 1,-1-1-1,0 0 0,0 1 0,0-1 0,0 1 0,0 0 1,-4-3-1,-36-28 341,29 19-358,12 13-22,0-1 0,0 1 0,0-1 0,-1 1 0,1-1 0,0 1-1,-1 0 1,1 0 0,-1 0 0,-2-2 0,-4 1 29,7 2-52,1 0 0,0 0 0,-1 0 0,1-1-1,-1 1 1,1 0 0,-1 0 0,1 0 0,-1 0-1,1 0 1,0-1 0,-1 1 0,1 0 0,0 0 0,-1 0-1,1-1 1,-1 1 0,1 0 0,0-1 0,-1 1-1,1 0 1,0-1 0,0 1 0,-1 0 0,1-1 0,0 1-1,0-1 1,0 1 0,0-1 0,-1 1 0,1 0 0,0-1-1,0 1 1,0-1 0,0 0 0,0 1 111,17 0-2339,-16 0 2194,1 0-1,0 1 1,-1-1-1,1 0 1,0 0-1,-1 0 1,1-1-1,0 1 1,-1 0 0,1-1-1,0 1 1,-1-1-1,1 1 1,-1-1-1,1 0 1,-1 1-1,1-1 1,-1 0 0,0 0-1,1 0 1,-1 0-1,0 0 1,0-1-1,1 0 1,-1 0 52,0 1 1,0-1-1,0 0 1,0 0-1,-1 1 0,1-1 1,0 0-1,-1 0 1,0 0-1,1-3 523,-1 38-302,0-31-567,0 15 1041,-1-10-5348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5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9 3714,'0'-3'17226,"0"-2"-16708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5:50.169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 4 10053,'27'0'22706,"-23"-3"-22698,-1 3-8,1 0 0,0 0 0,-1 0-115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4:57:50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4:57:50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4610,'0'0'5218,"13"-1"-4860,40-4-15,101-7 2225,-153 13-2550,1-1 0,-1 0 0,0 0 0,1 1 0,-1-1 0,0 1 0,1-1 0,-1 1 0,0 0 0,0 0 0,0-1 0,1 1 0,-1 0 0,0 0 0,0 0 0,0 0 0,1 2 0,17 24 284,-6-7-83,73 84 235,-84-102-405,-1 0 0,1 1-1,-1-1 1,0 1 0,0 0 0,0-1 0,0 1-1,0 0 1,0-1 0,-1 1 0,1 0-1,-1 0 1,0 0 0,0 0 0,0-1 0,0 1-1,0 0 1,-1 0 0,1 0 0,-1-1 0,0 1-1,1 0 1,-2 0 0,1-1 0,0 1 0,-3 4-1,-3 3 14,1 0-1,-2 0 1,1 0-1,-17 14 1,17-17-51,0-1 0,0-1 1,-1 1-1,1-1 1,-1 0-1,-1-1 0,1 0 1,-10 3-1,-4 0-42,-43 8 1,20-6 21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4:57:50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8:08:55.6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6739,'-12'24'20820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8:09:03.354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13 1 6739,'-12'24'20820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3.2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8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53.2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1 496,'0'0'9071,"-3"11"-4749,3 12-3928,1 0 0,0 0 1,9 36-1,-3-29 14,5 51 1,-10-32-2440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3.2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8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53.2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4:4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0 688,'0'0'192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6211,'0'0'5314,"3"14"-4151,11 162 1991,-14-62-2477,0 158-2200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4:46.3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112 67 1249,'0'-3'19051,"-1"3"-18998,0 1 1,0-1-1,1 0 1,-1 0-1,0 1 1,1-1-1,-1 0 1,0 1-1,1-1 1,-1 0-1,1 1 1,-1-1-1,0 1 1,1-1-1,-1 1 1,1-1-1,-1 1 1,1 0-1,0-1 1,-1 2-1,0 1-88,0 0 1,1 0-1,0 1 0,-1-1 0,1 0 0,0 1 1,1-1-1,-1 0 0,0 0 0,1 1 0,0-1 1,1 5-1,-1-7-42,1 0 0,-1 1 1,0-1-1,0 0 0,1 0 0,-1 0 1,0 0-1,1 0 0,0 0 0,-1 0 1,1 0-1,-1-1 0,1 1 0,0-1 1,-1 1-1,1-1 0,0 1 0,0-1 1,-1 0-1,1 0 0,0 0 0,0 0 1,2-1-1,-2 2-31,0-1 1,0 0-1,1 0 1,-1 0-1,0-1 0,0 1 1,1 0-1,-1-1 1,0 0-1,0 1 1,4-3-1,-5 2 85,0-1 0,0 1 0,0 0 1,0-1-1,0 1 0,0 0 0,-1-1 0,1 0 0,0 1 0,-1-1 1,0 1-1,1-1 0,-1 1 0,0-1 0,0 0 0,0 1 1,0-3-1,1-2 12,0-1 0,-1 0 0,0 1 0,0-1-1,-1 0 1,0 0 0,-2-9 0,2 14 40,0-1-1,0 1 1,-1 0-1,1 0 1,-1 0-1,1 0 1,-1 0-1,0 0 1,0 1-1,0-1 1,0 0-1,0 1 0,0 0 1,0-1-1,0 1 1,0 0-1,-1 0 1,1 0-1,-1 0 1,1 1-1,-1-1 1,1 1-1,-3-1 1,-2 0 5,1 0 1,0 0-1,-1 0 1,0 1 0,1 0-1,-1 0 1,1 1 0,-1 0-1,1 0 1,-1 1 0,-7 2-1,12-3-31,-1 0-1,0 1 0,1-1 1,-1 1-1,1 0 1,0 0-1,-1-1 0,1 1 1,0 1-1,0-1 1,0 0-1,1 0 0,-1 1 1,0-1-1,1 1 0,0 0 1,0-1-1,-1 1 1,1 0-1,1 0 0,-1-1 1,0 1-1,1 0 1,-1 0-1,1 0 0,0 5 1,0-3-20,0 0 0,0 0 0,0 0 0,1 0 0,0 0 0,0-1 0,0 1 0,2 6 0,-2-10 5,0 1 0,0-1 0,1 1 0,-1-1 0,0 0 0,1 1 0,-1-1 0,1 0 0,-1 0 0,1 0 0,-1 0 0,1 0 0,0 0 0,0-1 0,-1 1 0,1-1 0,0 1-1,0-1 1,0 1 0,0-1 0,-1 0 0,1 0 0,0 0 0,3-1 0,58 1-737,-61 0 701,0-1 1,-1 0-1,1 0 1,-1 0-1,1 0 1,-1 0 0,1 0-1,-1 0 1,0-1-1,0 1 1,0-1-1,0 1 1,0 0 0,0-1-1,0 0 1,0 1-1,0-1 1,-1 0-1,2-1 1,10-35-685,-11 36 752,-1 0 1,1 0-1,-1 0 0,0-1 1,0 1-1,0 0 1,0 0-1,0 0 0,0-1 1,-1 1-1,1 0 1,-1 0-1,0-2 1,0 3 58,0 0 1,0 0-1,-1 0 1,1 1 0,0-1-1,0 0 1,-1 1 0,1-1-1,0 1 1,-1 0-1,1-1 1,0 1 0,-1 0-1,1 0 1,0 0 0,-1 0-1,1 0 1,-1 0-1,-1 0 1,3 20-131,0-20 51,-1 3-11,1-1-1,0 0 0,0 0 1,0 0-1,0 1 0,1-1 0,-1 0 1,0 0-1,1 0 0,1 4 1,-1-6-30,0 1 0,0-1 1,0 1-1,1-1 0,-1 1 1,0-1-1,0 0 0,1 1 0,-1-1 1,0 0-1,1 0 0,-1 0 1,0 0-1,1 0 0,1-1 1,2 1-109,-4 0 133,0-1 0,-1 0 0,1 0 0,0 1 1,-1-1-1,1 0 0,-1 0 0,1 0 0,-1 0 0,1 0 0,-1 1 1,0-1-1,0 0 0,1 0 0,-1 0 0,0 0 0,0 0 0,0 0 1,0 0-1,0 0 0,0 0 0,0 0 0,-1-1 0,2 1 71,-1 0 0,0 0 0,0-1 0,0 1-1,0 0 1,0 0 0,0 0 0,0 0 0,-1 0 0,1 0-1,0 0 1,-1 0 0,1 0 0,0 0 0,-1 0 0,1 0 0,-1 0-1,0 0 1,1 0 0,-2-1 0,-52 2 484,53 3-541,0 0 0,0 0 1,1 0-1,-1 0 0,0 0 1,1 0-1,0 1 0,0-1 0,0 0 1,0 0-1,0 0 0,1 0 1,1 5-1,0-7-42,0 0-1,0-1 1,0 1 0,0-1 0,0 1 0,0-1 0,1 0 0,-1 1-1,0-1 1,0 0 0,0 0 0,4-1 0,4 0-433,-10 0 525,0 0 1,0 0 0,0-1 0,-1 1 0,1 0 0,-1 0-1,1 0 1,-1 0 0,1 0 0,-1-1 0,1 1-1,-1 0 1,0 0 0,0 1 0,0-1 0,-1-2-1,-18 0 288,4 2 177,16-4-154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4:47.7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278 5 2753,'0'0'11115,"-13"-3"-9293,5 3-1688,0-1 1,0 1 0,0 0-1,-1 0 1,2 1-1,-1 0 1,0 1-1,0 0 1,0 0 0,1 0-1,-1 1 1,-13 8-1,10-4 41,0 0 1,1 1-1,0 1 0,1-1 0,0 2 0,0-1 0,-10 17 1,12-16-185,0 1 1,1-1 0,0 2-1,1-1 1,0 1-1,1-1 1,0 1 0,-3 15-1,3 1-31,1 0 1,1 43-1,2-70 30,0-1 0,0 1-1,1 0 1,-1 0 0,0 0 0,1-1 0,-1 1 0,1 0 0,-1-1 0,1 1-1,0 0 1,-1-1 0,1 1 0,-1-1 0,1 1 0,0-1 0,0 1-1,-1-1 1,1 1 0,0-1 0,0 0 0,0 1 0,-1-1 0,1 0 0,0 0-1,0 0 1,0 0 0,0 1 0,-1-1 0,1 0 0,1-1 0,37 1-232,-29 0 160,-5 0-134,-1 0 1,0 0 0,0-1-1,0 0 1,0 1 0,1-1 0,-1-1-1,0 1 1,0-1 0,-1 1 0,1-1-1,0 0 1,0 0 0,-1-1 0,0 1-1,1-1 1,-1 0 0,0 0-1,3-4 1,-2 4-324,15-14-3730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4:48.6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191 0 3362,'0'0'9252,"-23"0"-6088,18 1-3067,-1 0 1,1 0-1,0 1 0,0-1 1,0 1-1,0 0 0,0 0 1,0 1-1,1 0 0,-1 0 1,1 0-1,-1 0 0,-4 5 1,-6 6 37,1 0 0,-14 19 1,23-27-141,1 0 0,0 1 0,0 0 1,1 0-1,-1 0 0,2 0 1,-1 0-1,1 0 0,0 1 0,1-1 1,-1 1-1,2 0 0,-1-1 0,1 1 1,0 0-1,0-1 0,4 15 0,-4-20 1,1-1 0,0 1 0,-1 0-1,1-1 1,0 0 0,0 1-1,0-1 1,0 1 0,0-1 0,0 0-1,0 0 1,1 0 0,-1 0 0,0 0-1,1 0 1,-1 0 0,1 0 0,-1 0-1,1-1 1,-1 1 0,1-1 0,-1 1-1,1-1 1,0 1 0,-1-1 0,3 0-1,47 4-249,-47-4 194,24 1-213,-17-1 223,-1 1-1,1-1 1,0-1-1,18-3 1,-26 3 27,1 0 1,-1 0 0,0-1 0,0 1 0,0-1 0,0 1 0,0-1 0,-1 0 0,1 0 0,0 0 0,-1 0 0,0-1 0,1 1 0,-1-1 0,0 1 0,0-1 0,0 0 0,-1 0 0,3-5 0,1-6 18,-1 1 0,-1-1 0,0 0 0,0 0-1,-2 0 1,1 0 0,-2 0 0,-1-15 0,1 19 166,0 9-180,0 1 0,0-1 0,0 0-1,0 0 1,0 1 0,0-1 0,0 0-1,0 1 1,0-1 0,-1 0-1,1 1 1,0-1 0,0 1 0,-1-1-1,1 0 1,0 1 0,-1-1 0,1 1-1,-1-1 1,1 1 0,-1-1-1,1 1 1,-1-1 0,1 1 0,-1 0-1,1-1 1,-1 1 0,1-1 0,-1 1-1,0 0 1,1 0 0,-1 0-1,0-1 1,1 1 0,-1 0 0,0 0-1,-1 0 1,2 0-269,-1 0 0,0 0 0,0-1 0,0 1-1,0 0 1,1 0 0,-1-1 0,0 1 0,0 0 0,1-1 0,-1 1 0,0-1 0,0 1-1,-3-5-1147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4:49.8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1 387 2097,'0'0'7198,"0"-36"-3532,0 9-3507,1 0 0,1 0 1,1 1-1,2-1 0,0 1 0,15-42 1,-9 18 668,-11 43-802,1 0-1,0 0 0,1 0 1,0 0-1,0 0 0,0 1 1,0-1-1,7-3 2909,-7 38-2929,-1-6 27,1 0 1,1 0 0,1-1 0,0 1 0,2-1 0,1 0 0,0 0 0,15 27 0,-21-46-38,0 0 0,0 0 0,0 0 0,0-1 0,0 1 1,0 0-1,1 0 0,-1-1 0,0 1 0,1-1 0,-1 0 1,1 1-1,0-1 0,0 0 0,-1 0 0,1 0 0,0 0 0,0 0 1,0 0-1,0-1 0,0 1 0,0 0 0,0-1 0,0 0 1,0 1-1,0-1 0,3 0 0,-2-1-14,0 0 0,-1 1 0,1-1 0,-1 0 0,1-1 0,-1 1 0,0 0 0,1-1 0,-1 1 1,0-1-1,0 1 0,0-1 0,0 0 0,0 0 0,0 0 0,-1 0 0,1-1 0,-1 1 0,1 0 0,1-4 0,18-43 39,16-57 0,-8 21 10,-29 85-24,0-1 0,0 1 0,0-1 0,0 1 1,0 0-1,0-1 0,0 1 0,0 0 0,0-1 1,1 1-1,-1-1 0,0 1 0,0 0 0,0-1 1,0 1-1,1 0 0,-1-1 0,0 1 0,0 0 1,0-1-1,1 1 0,-1 0 0,0 0 0,1-1 1,-1 1-1,0 0 0,1 0 0,-1 0 1,0-1-1,1 1 0,-1 0 0,0 0 0,1 0 1,-1 0-1,0 0 0,1 0 0,-1 0 0,1 0 1,-1 0-1,0 0 0,1 0 0,-1 0 0,1 0 1,-1 0-1,0 0 0,1 0 0,-1 0 0,0 0 1,1 1-1,-1-1 0,0 0 0,1 0 0,-1 0 1,0 1-1,1-1 0,14 22 152,-10-12 46,61 78 1289,-39-55-1108,26 43-1,-46-63-598,0-1 1,-1 1-1,0 0 0,-1 1 0,0-1 1,-2 1-1,4 21 0,-3-12-2440,-1-9-2642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4:51.5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531 42 224,'0'0'9669,"-1"-6"-8528,-2-20 124,2 25-1129,0 0 0,0 0 1,0 0-1,0 1 0,0-1 0,0 0 1,-1 1-1,1-1 0,0 1 1,0-1-1,0 1 0,-1 0 0,1-1 1,0 1-1,0 0 0,-1 0 0,1 0 1,0 0-1,-1 0 0,1 0 0,0 0 1,0 1-1,-1-1 0,0 1 0,-5-1 268,-4 0-229,5-1-159,1 1 1,0 0 0,-1 0 0,1 0-1,0 1 1,0-1 0,0 1-1,-1 0 1,1 1 0,0-1-1,0 1 1,0 0 0,1 1-1,-1-1 1,0 1 0,-7 6 0,-19 23 90,3 1 0,1 1 0,1 1 0,2 2 0,1 0 1,2 2-1,2 0 0,2 2 0,-13 43 0,-9 52 207,-31 200 0,68-322-311,-12 83 208,4 2 1,7 191 0,11-205-136,33 154 0,-17-121 33,-7-25 12,70 350 274,34-11-49,-83-333-278,5-1 1,79 129 0,134 169 513,-145-232-250,-64-97-98,2-2-1,3-2 1,66 60-1,-100-104 85,21 28 1,-25-29-113,0 0 1,19 17 0,-28-33-798,0-1 0,-1 1 0,1-1 0,0 0 0,0 0 0,0 0 0,0-1 0,0 0 0,0 0 0,0 0 0,-1 0 0,1-1 1,6-1-1,6-3-5623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01.1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1 452 3666,'0'0'12613,"2"-22"-12847,4 13 249,1-1 1,1 1-1,-1 1 0,11-10 1,-7 7-8,-1 0 0,14-17 0,16-25 675,2 1 0,77-71 0,-32 35 472,-75 79-234,-11 19 281,-1 5-1439,0 43 314,9 231 54,12-155 96,-17-112-133,2 19 693,-16-50-633,-21-3-144,26 9-12,-1 1-1,0 0 1,0 0 0,-1 0 0,1 0 0,0 1 0,-11 0-1,1 1 48,13 1-45,-1-1 1,1 1-1,0-1 0,-1 0 0,1 0 0,-1-1 1,1 1-1,0-1 0,-1 0 0,1 1 1,0-1-1,-1-1 0,1 1 0,-5-3 0,5 2-2,1 1 0,0-1 0,0 1 0,0 0 0,-1 0 0,1 0 0,-1 0-1,-3-1 1,3 1 7,0 0-1,0 0 1,0 0-1,0 0 1,0 0-1,1-1 1,-1 0-1,-5-3 1,5 4-96,0-1 0,-1 1 1,0 1-1,1-1 0,-1 0 1,-6 1-1,8 0 97,-6 0-31,1 0 1,-1 0-1,1-1 0,-1 0 0,1 0 1,0 0-1,-1-1 0,-9-4 1,14 5 50,2 1-10,0-1-14,1 1 0,-1-1 0,0 1-1,0-1 1,0 1 0,0 0 0,0-1-1,0 1 1,1 0 0,-1 0 0,0-1 0,0 1-1,0 0 1,0 0 0,0 0 0,0 0-1,-2 1 1,-9-3 54,-14-4 32,25 6-101,1-27-747,1 21 749,0 0 0,0-1-1,1 1 1,-1 0 0,1 1 0,1-1 0,-1 0 0,1 1 0,0-1 0,0 1 0,6-7 0,46-54-108,-54 65 120,14-14-28,-13 13 19,1 0 1,-1 0 0,0 0 0,0 0-1,0 0 1,0-1 0,-1 1 0,1-1-1,-1 1 1,1-1 0,-1 0 0,0 1-1,0-1 1,1-4 0,11-21-60,-11 25 61,-1 0 0,1 0-1,-1 0 1,1 0 0,-1 0 0,0 0 0,0 0 0,0-1 0,0-3 0,2 33-170,2 0 0,7 26 0,-8-35 122,28 62-479,-31-75 479,-1-1 46,1-3-2,1 0-25,-2 0-101,3-16-1924,7-33 1579,-6 30 466,0 0 0,-1-1 0,0-23 0,-3-16 786,-23 60-203,20 2-572,0 0 0,0 0 0,1 0 0,0 0-1,-1 0 1,1 1 0,1-1 0,-1 1 0,0 0 0,1-1 0,-2 8 0,-11 47-89,12-48 70,-3 10 14,1-2-18,1 0-1,-3 34 1,6-51-69,0 11-8,0-11 101,0 1-1,0-1 1,0 0 0,-1 0 0,1 1-1,0-1 1,0 0 0,1 1 0,-1-1-1,0 0 1,0 0 0,1 0 0,-1 1-1,0-1 1,1 0 0,-1 0 0,1 0-1,0 0 1,-1 0 0,1 0 0,0 0-1,0 0 1,0 0 0,-1 0 0,1 0-1,0 0 1,0 0 0,0-1 0,0 1-1,1 0 1,-1-1 0,0 1 0,0-1-1,0 1 1,0-1 0,1 0 0,-1 1-1,0-1 1,0 0 0,1 0 0,-1 0-1,0 0 1,0 0 0,1 0 0,-1 0-1,0-1 1,0 1 0,3-1 0,-3 1 1,1 0 0,-1-1 0,1 1 0,-1 0 0,1 0 0,0 0 0,-1 0 0,1 0 0,-1 1 0,1-1 0,0 0 0,-1 1 0,1-1 0,-1 1 0,1 0 0,-1-1 0,0 1 0,1 0 0,-1 0 0,0 0 0,3 2 0,29 6 237,-26-2-201,-7-6-17,1 0 1,-1 0-1,1-1 1,-1 1-1,1 0 1,0 0 0,-1-1-1,1 1 1,0-1-1,0 1 1,-1-1 0,1 1-1,0-1 1,0 1-1,0-1 1,0 0-1,0 1 1,0-1 0,0 0-1,1 0 1,-2-31-250,0-181 685,-1 193-476,-1 21-128,-4 35-182,2-11 424,-2 12-53,5-28-21,0 1 1,-1-1-1,0 0 0,0 0 0,-9 19 0,9-28-11,2-1 210,-13 0-44,10-1-188,-1 1 1,1 0 0,0 0-1,0 0 1,0 0 0,0 0 0,0 0-1,0 1 1,0 0 0,-1 0 0,1 0-1,-3 1 1,5-1 12,1-1 1,-1 0-1,1 1 1,-1-1-1,1 0 0,-1 0 1,1 1-1,-1-1 0,1 0 1,-1 0-1,0 0 1,1 0-1,-1 0 0,1 1 1,-1-1-1,0 0 0,1-1 1,-1 1-1,1 0 1,-1 0-1,0 0 0,1 0 1,-1 0-1,0-1 1,0 1-4,1 0 0,0-1 0,-1 1 0,1 0 0,0 0 1,0 0-1,-1 0 0,1 0 0,0 0 0,-1 0 1,1 0-1,0 0 0,-1 0 0,1 0 0,0 0 1,-1 0-1,1 0 0,0 0 0,-1 0 0,1 0 0,0 0 1,-1 0-1,1 0 0,0 0 0,-1 1 0,1-1 1,0 0-1,0 0 0,-1 0 0,1 1 0,0-1 1,0 0-1,-1 0 0,1 1 0,0-1 0,-12 4-195,8-4-295,10-1 270,1-1 96,-1 0-1,1-1 1,0 1 0,-1-1-1,1-1 1,5-3 0,-11 6 74,-1 0-395,0 1 430,0 0 0,0 0 1,0 0-1,0 0 0,0-1 0,1 1 0,-1 0 1,0 0-1,0 0 0,-1 0 0,1 0 0,0 0 1,0-1-1,0 1 0,0 0 0,0 0 0,0 0 1,0 0-1,0 0 0,0 0 0,0-1 0,0 1 1,0 0-1,0 0 0,0 0 0,0 0 0,0 0 1,-1 0-1,1 0 0,0 0 0,0 0 0,0-1 1,0 1-1,0 0 0,0 0 0,0 0 0,-1 0 1,1 0-1,0 0 0,0 0 0,0 0 0,0 0 1,0 0-1,-1 0 0,1 0 0,0 0 0,0 0 1,0 0-1,-28 11 154,-51 26 1,79-37-110,0 1 0,0-1 0,0 0 0,0 0 0,0 0 1,0 0-1,-1 0 0,1 1 0,0-1 0,0 0 0,0 0 1,0 0-1,0 0 0,0 0 0,0 0 0,0 1 1,0-1-1,-1 0 0,1 0 0,0 0 0,0 0 0,0 0 1,0 0-1,0 0 0,-1 0 0,1 0 0,0 0 0,0 0 1,0 0-1,0 0 0,0 0 0,-1 0 0,1 0 0,0 0 1,0 0-1,0 0 0,0 0 0,-1 0 0,1 0 1,0 0-1,0 0 0,0 0 0,0 0 0,0 0 0,-1 0 1,1 0-1,0 0 0,0-1 0,0 1 0,0 0 0,0 0 1,0 0-1,0 0 0,0 0 0,-1 0 0,1 0 1,0-1-1,0 1 0,0 0 0,6-12 151,14-14-365,-20 26 214,14-17-15,22-31 65,-36 48-62,0 0 1,0-1 0,1 1-1,-1 0 1,0 0 0,0-1-1,0 1 1,0 0 0,0 0 0,0-1-1,0 1 1,0 0 0,0 0-1,0-1 1,0 1 0,0 0-1,0 0 1,0-1 0,0 1 0,0 0-1,0 0 1,0-1 0,0 1-1,0 0 1,-1 0 0,1-1-1,0 1 1,0 0 0,0 0 0,0-1-1,0 1 1,-1 0 0,1 0-1,0 0 1,0 0 0,0-1-1,-1 1 1,1 0 0,-15-4 105,-22 4 97,31 0 106,-4 0-288,7-1-15,0 1-1,-1 0 1,1 0-1,0 0 0,0 0 1,0 0-1,-1 1 0,1-1 1,0 1-1,0 0 0,0 0 1,-5 3-1,8-2 53,0-2-36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3.2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8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53.2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3522,'0'0'6960,"9"0"-6205,226 0 4618,-230 2-5371,0 0 0,-1 0 0,1 0 0,0 0 0,-1 1 0,1 0 0,-1 0 0,0 0 0,0 1 0,5 5 0,-7-8-2,-1 3 14,1 1-1,-1 0 1,0 0 0,-1-1 0,1 1 0,-1 0 0,0 0 0,0 0 0,-1 0 0,-1 8 0,2-13-10,-2 8 12,-1-1 0,0 0 0,0 0 0,-1 0 0,0 0 0,0 0 0,0-1 0,-1 0 0,0 0 0,-9 8 0,-10 14 40,21-24-148,0-1-1,-1 0 1,1 0 0,-1 0-1,1 0 1,-1-1 0,0 1-1,0-1 1,0 0 0,0 0-1,-1-1 1,1 1-1,0-1 1,-1 0 0,1 0-1,-1 0 1,0-1 0,1 1-1,-1-1 1,-8-1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39.4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7267,'0'0'25169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41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171 35 656,'-47'-30'32111,"45"29"-32198,0 0 0,0 1 1,0-1-1,0 1 0,0-1 0,0 1 0,0 0 1,0 0-1,0 0 0,0 0 0,0 0 0,-2 0 1,0 1-688,-49-1-6381,14 0 1517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3.2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8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53.2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2305,'0'0'8196,"16"1"-6921,49 7-349,-59-7-750,0 1 1,-1-1 0,1 1-1,-1 0 1,1 1-1,-1-1 1,0 1 0,0 0-1,0 1 1,0-1-1,-1 1 1,5 4 0,-7-6-83,0 1 7,-1 0 0,0 0 0,0 0 0,0 0 0,-1 0 0,1 0 0,-1 0-1,0 0 1,1 0 0,-1 0 0,-1 0 0,1 0 0,0 0 0,-2 6 0,1-6 13,-2 7 7,0 0 1,-1-1-1,0 1 1,-1-1-1,0 1 1,0-1-1,-1-1 1,-12 15-1,-7 12 8,21-30-130,0 1 1,0 0 0,1 0 0,0 1 0,0-1-1,0 1 1,1 0 0,0-1 0,0 1-1,1 0 1,-1 0 0,1 13 0,1-19 2,1 1 0,-1-1 0,1 0 0,0 1 1,-1-1-1,1 0 0,0 0 0,0 1 0,0-1 0,0 0 0,0 0 1,0 0-1,0 0 0,0 0 0,0 0 0,0-1 0,1 1 0,-1 0 0,0 0 1,1-1-1,-1 1 0,3 0 0,36 11 379,-37-11-331,26 5 176,0-1 1,0-2-1,33 0 0,3-3-3818,-61 0 3190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0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13 1 672,'-10'0'32095,"8"0"-32226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1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24 0 6963,'-23'15'26449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2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5859,'8'0'22874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3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7171,'22'16'23629,"-21"-26"-24493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39.4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7267,'0'0'25169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41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171 35 656,'-47'-30'32111,"45"29"-32198,0 0 0,0 1 1,0-1-1,0 1 0,0-1 0,0 1 0,0 0 1,0 0-1,0 0 0,0 0 0,0 0 0,-2 0 1,0 1-688,-49-1-6381,14 0 1517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3.2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8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53.2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5282,'0'0'9261,"2"2"-8485,2 5-519,-1 0 0,0 1 0,0-1 0,0 1 0,-1-1 0,0 1 0,1 10 0,4 63 659,-5-60-633,7 170 517,-8-110-3337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0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13 1 672,'-10'0'32095,"8"0"-32226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1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24 0 6963,'-23'15'26449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2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5859,'8'0'22874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3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7171,'22'16'23629,"-21"-26"-24493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39.4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7267,'0'0'25169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41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171 35 656,'-47'-30'32111,"45"29"-32198,0 0 0,0 1 1,0-1-1,0 1 0,0-1 0,0 1 0,0 0 1,0 0-1,0 0 0,0 0 0,0 0 0,-2 0 1,0 1-688,-49-1-6381,14 0 1517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7:01.6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12070 1 3314,'0'0'2155,"-4"1"-1808,-68 10 6184,-114 6-6678,-142-14 150,169-5 32,-217-11-1285,-2 0 1179,158 13 25,-870 14-906,300 13 1198,210-9 68,319-9-266,-233 12-168,-212 14 374,-165 11 562,300-30-198,267-10-675,44-2 153,-298 15 1467,23 23-640,26-13 323,403-21-1145,-393 11 500,286-34-225,-69 2-336,273 13-21,-484-5 914,-231-1-806,536 6-683,67-9 564,95 7 2311,-13-1-4985,-25-3-3253,20 5 11355,34 1-8090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7:12.2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29 238 1169,'5'-12'10514,"230"-81"-10496,-212 85 39,15-4 159,-1-1 0,41-22 0,-53 22-238,0 1 0,0 1 0,1 0 0,32-6 0,-57 17 12,-1 0 0,1 1 0,-1-1 0,1 0 0,-1 1 0,1-1 0,-1 1-1,1-1 1,-1 1 0,1-1 0,-1 1 0,1-1 0,-1 1 0,0-1 0,1 1 0,-1 0-1,0-1 1,0 1 0,1 0 0,-1-1 0,0 1 0,0 0 0,0-1 0,0 1 0,0 0 0,0-1-1,0 1 1,0 0 0,0-1 0,0 1 0,0 0 0,0 34 338,-1-27-229,0 48 148,0-20 617,4 45 0,5 49 443,2 54-515,-14-136-880,4-47 48,0-1-1,0 1 1,-1 0-1,1 0 1,0-1 0,-1 1-1,1 0 1,-1-1-1,1 1 1,-1 0-1,1-1 1,-1 1 0,1-1-1,-1 1 1,0-1-1,1 1 1,-1-1-1,0 1 1,1-1-1,-1 0 1,0 1 0,0-1-1,1 0 1,-1 0-1,0 1 1,0-1-1,1 0 1,-1 0 0,0 0-1,0 0 1,-1 0-1,-7-2 6,1 0 0,-1 0 0,1-1-1,0 0 1,0 0 0,0-1 0,0 0 0,1 0-1,-1-1 1,1 0 0,0 0 0,1-1-1,-1 0 1,-9-11 0,11 11 133,-1 1-1,-1 0 1,1 0 0,-1 0-1,0 0 1,-13-5 0,10 5 372,1 0 1,1-1 0,-14-9 0,-3 3-345,22 11-92,1 0 0,-1 1 0,1-1 1,-1 0-1,1-1 0,0 1 0,-1 0 0,1-1 0,0 1 0,-4-4 0,3 2-8,-1 1-1,0 0 1,0 0-1,0 0 1,0 1-1,0-1 1,-5 0-1,-8-4 177,3 0-208,0-1 0,1-1 0,-1 0 0,-16-15 0,24 19-7,-1-1 0,0 2-1,0-1 1,0 1 0,0-1-1,0 2 1,-13-4 0,18 5 13,-7-2 0,-28-4-3,35 4-973,7-4-233,6-4 654,2 3 580,1 1 0,0 0 0,28-10 1,-26 12-4,0-2 1,28-14-1,-16 4-14,1 2-1,0 1 1,1 2 0,1 1-1,0 1 1,51-10-1,-79 19-20,-2 1 64,-76 16-454,3 11 455,-63 19 155,113-41-645,1-2 1,0 0-1,-35-1 1,12 4 741,38-2-305,0-1-1,-1 0 1,1-1 0,0 0 0,-1 0 0,-9 2 0,14 12 238,1-16-275,1 1-1,0-1 1,0 1-1,0-1 1,0 1 0,0-1-1,0 1 1,0 0 0,0-1-1,0 1 1,0-1 0,0 1-1,0-1 1,1 1-1,-1-1 1,0 1 0,0-1-1,0 1 1,1-1 0,-1 1-1,0-1 1,1 1 0,-1-1-1,0 0 1,1 1-1,-1-1 1,0 0 0,1 1-1,-1-1 1,1 0 0,-1 1-1,1-1 1,0 1 0,96 9 126,-70-11 82,-1-1 1,1-1 0,-1-1 0,0-1-1,0-2 1,33-13 0,-31 11 599,-21 8-738,0-2-1,0 1 1,0-1 0,0 0-1,11-7 1,103-64-613,-117 71 541,8-7-439,-9-13 1312,-4 23-824,0 0 0,1 0 0,-1 0-1,1 0 1,-1 0 0,0 0-1,1 1 1,-1-1 0,0 0 0,1 0-1,-1 1 1,1-1 0,-1 0-1,1 1 1,-1-1 0,1 1 0,-1-1-1,1 1 1,-1-1 0,1 1-1,0-1 1,-1 1 0,1-1 0,0 1-1,-1-1 1,1 1 0,0 0-1,0-1 1,-1 1 0,1 1 0,-6 23 239,5-21-172,-1 1 37,0 1-1,0 0 0,1 0 0,0 0 0,0 0 1,1 0-1,0 0 0,0 0 0,0 0 0,0 0 1,1 0-1,0 0 0,1 0 0,-1 0 0,1-1 1,5 12-1,-3-11-94,0 1 1,-1 0-1,0-1 0,0 1 1,-1 1-1,1-1 0,-1 0 1,1 14-1,-1 3 81,-2 36 0,-1-22-70,13 6-48,-12-44-2,1 18-231,-1-10-378,-2-16 570,0 3 86,1 1-1,-1-1 1,1 1-1,-1 0 1,-1-1-1,1 1 1,0 0-1,-1 0 1,0 0-1,0 1 1,0-1-1,0 1 1,-1 0-1,1-1 1,-1 2-1,0-1 1,0 0-1,-5-2 1,-3-3-103,-7-7 125,15 12-91,0 0-1,-1 0 1,1 0 0,-1 0 0,1 0 0,-1 1 0,0 0 0,0 0 0,0 0 0,-6-1 0,9 3 101,-101-16 324,97 15-487,-1 0 0,1 0 0,-1-1 0,1 1 0,-1-1 0,1 0-1,-8-5 1,14 7 116,0 0-1,0-1 0,-1 1 0,1 0 0,0 0 0,0-1 0,0 1 0,0 0 1,-1-1-1,1 1 0,0 0 0,0-1 0,0 1 0,0 0 0,0-1 0,0 1 0,0 0 1,0-1-1,0 1 0,0 0 0,0-1 0,0 1 0,0 0 0,0-1 0,0 1 1,0 0-1,1-1 0,-1 1 0,0 0 0,0-1 0,0 1 0,0 0 0,1 0 0,-1-1 1,0 1-1,0 0 0,1 0 0,-1-1 0,0 1 0,0 0 0,1 0 0,-1 0 1,0-1-1,1 1 0,-1 0 0,0 0 0,1 0 0,-1 0 0,0 0 0,1 0 1,-1 0-1,0 0 0,1 0 0,-1 0 0,0 0 0,1 0 0,-1 0 0,167 0 599,-144 2-720,-21-2 103,-1-1 1,1 1 0,-1 0-1,1 0 1,0 0 0,-1 0-1,1 1 1,-1-1 0,1 0-1,-1 0 1,1 1 0,-1-1-1,1 1 1,-1 0 0,1-1 0,-1 1-1,2 1 1,-2-1-22,0-1 10,27-3-1438,-25-7 1455,-1 0 0,0 0-1,-1-1 1,0 1 0,0 0 0,-1-1-1,-3-20 1,1-6 282,2-103 469,2 139-932,1 0 161,-1-1-1,0 1 0,0-1 0,0 1 1,0-1-1,0 0 0,-1 1 0,1-1 0,0 0 1,-1 0-1,3-4 0,-4 5 7,4-1 394,-16 6-3811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3.2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4290,'0'0'4861,"23"0"-3914,101 0 664,-119 2-1424,1 0-1,-1 0 1,0 1-1,1-1 1,-1 1-1,-1 0 1,1 1-1,0-1 1,-1 1-1,5 4 1,-8-3 111,0-1 0,-1 1 0,1-1 0,-1 0 0,0 1 0,0-1-1,-2 9 1,2-7-179,0-4-107,0-1-1,-1 1 1,1-1-1,0 1 0,-1 0 1,1-1-1,-1 1 1,0-1-1,1 1 0,-1-1 1,0 0-1,0 1 0,0-1 1,0 0-1,0 1 1,0-1-1,0 0 0,-2 1 1,-29 18 31,9-6 39,19-11-254,-2 2 178,0 0 0,-1 0 0,1 0 0,-1-1 0,-8 4 0,-3-3-2721,-3-3-3521,7-2 1407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48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4:53.2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39.4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7267,'0'0'25169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0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13 1 672,'-10'0'32095,"8"0"-32226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1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24 0 6963,'-23'15'26449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2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5859,'8'0'22874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38:20.763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7171,'22'16'23629,"-21"-26"-24493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2:45:41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171 35 656,'-47'-30'32111,"45"29"-32198,0 0 0,0 1 1,0-1-1,0 1 0,0-1 0,0 1 0,0 0 1,0 0-1,0 0 0,0 0 0,0 0 0,-2 0 1,0 1-688,-49-1-6381,14 0 1517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2:48:45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 2321,'0'-2'17119,"0"6"-15984,-2 210 108,1-106-2669,0-1-6019,1-86 1493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4690,'0'0'7043,"4"0"-6240,12-2-343,-1 0 0,1 2 0,0 0 0,0 0 0,-1 1 0,1 1 0,-1 1 0,1 1 0,16 5 0,6 4 62,-27-10-454,0 0-1,-1 1 0,1 0 0,-1 1 0,0 1 0,18 11 0,-26-15-48,-1-1 0,1 1 0,-1-1 0,0 1 0,1 0-1,-1-1 1,0 1 0,0 0 0,0 0 0,0 0 0,0 0 0,-1 0 0,1 0-1,0 0 1,-1 0 0,0 0 0,1 1 0,-1-1 0,0 0 0,0 0-1,0 0 1,-1 0 0,1 0 0,0 1 0,-1-1 0,1 0 0,-1 0 0,0 0-1,0 0 1,0 0 0,0 0 0,0-1 0,0 1 0,0 0 0,0 0-1,-3 2 1,-5 5 144,0 1 0,0-2-1,0 1 1,-18 10 0,25-17-186,-20 13 75,16-12-86,-1 2 0,1-1 1,-1 1-1,2 0 0,-1 0 1,-7 10-1,12-13-52,0 1 1,1-1-1,-1 1 1,1 0-1,0-1 1,0 1-1,0 0 0,0-1 1,1 1-1,-1 0 1,1-1-1,-1 1 1,2 4-1,4 1 75,0-1 0,0 1 0,1-1 0,0 0 0,0-1 0,0 1 0,1-2 0,16 11 0,29 24 11,-46-33-13,0 0 0,-1 0 0,0 1 0,0 0 0,-1 0 0,0 0 0,4 10 0,-8-16 22,0 1 1,0 0-1,0 0 0,0 0 0,0 0 1,-1 0-1,1 0 0,-1 0 0,0 0 1,0 0-1,0 0 0,0 0 0,0 0 1,-1 0-1,0 0 0,1 0 0,-1 0 1,0 0-1,0-1 0,-1 1 0,1 0 1,0 0-1,-1-1 0,0 1 0,1-1 1,-1 0-1,-3 3 0,-4 3 76,0-1 0,0 0 0,-1-1 0,0 0 0,0-1 0,0 0 0,-1 0 0,0-1 0,0 0 0,0-1 0,-12 1 0,4 0-1204,-40 1 0,-17-9-5797,50-1 1897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7267,'0'0'25169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3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13 1 672,'-10'0'32095,"8"0"-32226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4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24 0 6963,'-23'15'26449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5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5859,'8'0'22874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6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7171,'22'16'23629,"-21"-26"-24493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171 35 656,'-47'-30'32111,"45"29"-32198,0 0 0,0 1 1,0-1-1,0 1 0,0-1 0,0 1 0,0 0 1,0 0-1,0 0 0,0 0 0,0 0 0,-2 0 1,0 1-688,-49-1-6381,14 0 1517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16936,'0'0'7619,"37"0"-5890,-34 0-1521,1 0-96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1 13270,'0'0'7123,"-3"3"-7011,3 0-112,0 0-32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 12134,'0'0'6098,"0"3"-6098,0 0 0,0 9-48,0-3-336,-10 3-768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14295,'0'0'7827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0:33:54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13078,'0'0'7700,"0"3"-7716,0 6-529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1969,'0'0'4285,"15"0"-1820,20 0-2371,0-1-1,-1-3 1,0-1 0,44-15 0,-41 6-59,50-20 392,-71 27-222,1 2 0,-1 0 0,31-1 0,21-7 362,-30 5-81,-2 2 0,2 3 1,53 3-1,-37 1-177,51 11 188,-99-12-392,-1 0 1,1 1 0,0 0 0,0 0 0,0 1 0,0 0-1,-1 0 1,1 0 0,-1 1 0,1 1 0,7 5 0,-9-5-3,1 0 0,0 0 1,0-1-1,7 3 0,16 12 120,-19-10 14,1 0 0,18 9 1,-3-2 252,34 30 0,-33-25-286,-7-4 142,0 0 0,32 38 0,-10-7-94,-17-20-74,24 34 1,13 14 274,30 37-93,130 170 297,-199-255-573,-1 1 1,0 1 0,27 51-1,29 62 302,39 82-121,-18 31-121,-26-62-61,-56-148 10,0 0-1,21 94 1,-17-66 0,1-2 0,33 75 1,13 41-25,-16-35-49,26 90 29,-58-173-45,49 125-1,39 52 12,-85-198-2,94 202-8,-48-98 56,-31-64-7,-14-38-43,1-2 1,2-1-1,35 48 0,-49-79-17,3-1 0,-1 0 0,26 18 0,-5-7 37,70 36 0,-73-45 1,-20-13-27,1 0 1,-1-1-1,0-1 1,1-1-1,0 0 0,19-3 1,-5 2-1,187 3 69,-184-6-80,-1-1-1,0-2 0,55-23 1,29-29-10,-90 46 8,1-1 1,-1-2 0,0-2 0,-2 0 0,35-36 0,-22 15 15,-2-1 0,42-65 0,2-10-93,-37 47-29,-28 47 72,1 0 0,21-28-1,38-50-37,-22 28 86,-25 39-31,-12 15 49,0 1 0,16-29 1,41-55 7,-59 82-56,2 1 0,0 1 0,22-23 0,8 5 32,55-43 8,-91 71-17,1 1 0,0-1 0,-1 2 0,12-5 1,1-1-2,42-36 45,6 12-40,-46 27 78,0 1 1,2 1-1,-2 2 1,1 1-1,24 3 0,-3-1 36,-35 0-88,-1 0 1,0 0-1,0 1 0,1 1 0,-1 0 0,8 4 0,43 30 138,-38-24-92,-11-7-74,8 5 157,0 1 0,0 0-1,22 25 1,-19-18 3,27 21-1,-27-24-13,33 34-1,-2 0 326,-48-46-405,1 0-1,-1 1 1,0-1-1,-1 1 1,4 6-1,9 15-14,70 81 172,-39-54-115,-32-36-54,0 0 1,13 25-1,-12-19 45,28 36-1,5 7 86,10 19 8,14 20-111,-47-64 265,43 52-1,-57-80-272,26 21 0,3 4-27,-14-14 84,0-1 0,53 35 0,-75-55-118,27 18 35,-11-6 14,0-2 0,37 17 0,-41-23-59,269 102 114,-240-96 22,73 6 0,-102-18-107,32 2 4,2-4-1,0-2 1,-2-3 0,51-16 0,-74 13-10,0-2 1,0-1 0,0-1-1,42-35 1,-64 47-27,69-59 16,0-3 0,121-143 0,-116 102-67,-24 28 19,30-42-203,75-142 0,-90 143 167,146-229-111,-187 296 158,27-66 1,9-19-86,55-74 19,22-39 3,-39 26 80,-67 141 6,3 2 1,60-101-1,-27 77-73,63-105 54,-108 161 20,97-185-57,-107 204-98,1 0-1,27-35 1,21-34-44,1-19 184,49-96-294,41-62-609,-131 238 698,31-38-1,-49 68 185,0 0 0,0 1-1,-1-1 1,1 2 0,1-1-1,13-5 1,44-14-219,-42 17 150,-9 4-194,1 1 0,0 1 0,-1 1-1,19 1 1,1 1-760,7 0-310,-24-1 471,0 0 1,0-2 0,18-3-1,-33 3 624,-1 0-1,1 0 0,-1 0 1,0 0-1,1-1 0,-1 1 0,0 0 1,0 0-1,1-1 0,-1 1 1,0 0-1,0 0 0,0-1 0,-1 1 1,1-2-1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3730,'0'0'6160,"3"0"-5154,11 0 3718,-14 2-4643,-1 36 80,-7 61 0,5-72-156,2 1 0,0-1-1,4 39 1,-3-61 4,2 0-1,-1 0 1,-1 0-1,2 0 1,0-1-1,0 1 1,-1 0 0,2-1-1,-1 0 1,0 0-1,1 1 1,-1-2 0,1 1-1,-1 0 1,2-1-1,3 5 1,9 7 88,0-2 0,19 13 0,-27-21-51,1 1-14,2-1-1,-1-1 1,0 0 0,0-1 0,1 0-1,0-2 1,0 1 0,-1-2 0,19-1-1,-14 1 52,-7 0-58,1 0-1,-2-1 1,2 0 0,-1 0-1,0-2 1,0 1 0,0-1 0,-1-1-1,1 0 1,0 0 0,-1-1-1,0 0 1,0-1 0,0 0-1,10-12 1,-11 10-16,0-1 1,0 0-1,0 0 0,-1 0 1,0-1-1,0 0 0,0-1 1,-2 1-1,6-15 0,-6 9 22,0 0 0,0-1 0,0 1 0,-2-1 0,0 1 0,0-21-1,-4-82 1520,3 119-1488,0 0-1,0 0 0,-1-1 0,1 1 1,0 0-1,-1 0 0,1-1 0,-1 1 1,1 0-1,0-1 0,-1 1 0,1 0 1,0-1-1,-1 1 0,1 0 0,0-1 1,0 1-1,-1-1 0,1 1 0,0-1 1,0 1-1,0-1 0,0 1 0,0-1 1,0 1-1,0-1 0,0 1 0,0-1 1,0 1-1,0-1 0,0 1 0,0-1 1,0 1-1,0-2 0,0 1-59,0-1-1,0 1 1,0 0 0,0-1-1,-1 1 1,1 0 0,0-1 0,-1 1-1,1 0 1,-1 0 0,1-1-1,-1 1 1,0 0 0,0-1-1,-1 1-6,-7-31 40,3 27 604,-11 5-7798,13 1 5168,-14-1-5321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4210,'0'0'4474,"0"15"-2804,2-4-1344,1 1 0,0-1 0,0 0 1,2 0-1,-1 0 0,1-1 0,12 19 0,-2 0-11,-5-11-270,0-1 0,1 0-1,0-1 1,1 0 0,1-1 0,1 0-1,0-1 1,22 17 0,9 1-34,86 46-1,-104-65-4,2-1-1,-1-1 1,34 7 0,42 16 19,-51-15 73,0-3 0,1-3 0,89 12 0,42-10 299,-46-6-348,197-3 736,-199-8-639,-118 2-106,203 0 577,239-30-1,-295 4-419,106-11 433,133-7-494,-329 34-53,20-2 143,261-4 713,82 9 390,-425 7-1288,0 1-1,0 0 1,0 1 0,-1 1 0,1 0-1,-1 1 1,0 0 0,0 1 0,0 1-1,20 11 1,-13-3 74,-1 0 0,0 1 1,-1 0-1,-1 2 0,21 25 0,-26-28-73,0 0 0,-1 0-1,-1 1 1,0 0 0,-1 1-1,-1 0 1,7 18 0,-15-33-71,1-1 1,-1 1-1,0-1 1,0 1-1,1-1 0,-1 1 1,0-1-1,0 1 1,0-1-1,0 1 1,0-1-1,0 1 1,0-1-1,0 1 1,0-1-1,0 1 1,0-1-1,0 1 0,0-1 1,0 1-1,-1-1 1,1 1-1,0-1 1,0 1-1,-1-1 1,1 1-1,0-1 1,-1 0-1,1 1 1,0-1-1,-1 1 0,1-1 1,0 0-1,-1 1 1,1-1-1,-1 0 1,1 0-1,-1 1 1,1-1-1,-1 0 1,1 0-1,-1 0 1,1 1-1,-1-1 0,-1 0-22,1 0 0,0 0-1,0-1 1,0 1-1,-1 0 1,1-1-1,0 1 1,0-1-1,0 1 1,0-1 0,0 1-1,0-1 1,0 0-1,0 1 1,0-1-1,0 0 1,0 0-1,0 0 1,-1-1 0,-2-5-45,0 1 0,0-1 1,1 0-1,0 0 0,0-1 1,1 1-1,0 0 0,0-1 1,-1-12-1,0-8-2,3-37 1,0 38 72,2 20 18,1 1 0,-1-1 0,1 1 0,1-1 0,0 1 0,-1 0 0,2 1 1,-1-1-1,8-7 0,24-13-306,-11 11 105,-17 9 199,0 1 1,0 1-1,0 0 0,1 0 0,0 0 0,-1 1 0,1 1 0,0-1 0,1 2 0,11-2 0,17 0-5,46 2 0,-44 2 55,186-3 894,250 4 350,652 8-1006,-248-7-110,-216-1 44,-350-3-138,33-11 61,1 0 3,-100 13 78,272-3 265,-417-1-479,-1-4-1,168-34 1,-255 37-3,0-1 1,-1-1-1,0 0 1,0-1-1,0-1 1,-1 0-1,0-1 1,-1 0-1,1-1 1,19-21-1,-24 20-1,0 0-1,0-1 1,-1 0 0,-1-1-1,0 0 1,0 0-1,6-26 1,-3 12 18,-1 4-99,0-1 0,-2 0 0,-1 0 0,0-1 0,1-48 1,-12 73-2475,-12 0-1948,-8 0-4188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87 480,'0'0'12051,"0"23"-11264,1 7-714,1-1 0,11 56 0,-11-71 13,1-1-1,1 0 1,0 0 0,0 0-1,1-1 1,1 0 0,0 0-1,12 17 1,-11-16 173,-2-6-1613,7-21 587,96-177 1087,-91 156-291,-1-1 1,13-45-1,-22 66-21,-6 11-188,1 1 0,-1 0 0,0-1-1,1 1 1,-2-1 0,1 1 0,0-5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18072,'0'0'9786,"-7"0"-8817,-36 0-2301,43 21-6311,0 2 1621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16279,'0'0'10336,"-5"0"-9677,0 0-1743,-16 0 4816,14 0-6092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17144,'0'0'10709,"-15"0"-10021,11 0-144,0 0 81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11013,'0'0'5411,"-1"13"-5257,-3 370 3235,5-236-3037,14 87 96,-14-234-400,2 0-27,102 1 160,121-3 465,-213 1-605,1-1-1,23-7 0,-23 5-44,0 1-1,-1 0 1,1 1-1,23 0 1,-35 2-247,-2-30-6811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6659,'0'0'10525,"18"-3"-9735,52 3-554,100-1 680,-58-9-6049,-88 7 616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6643,'0'0'10730,"4"0"-10474,184 14 1390,-40-14-1660,-50 0-7169,-74 0-1165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3890,'0'0'9081,"0"5"-7928,-1 5-647,-1 1 1,1-1-1,-1 1 0,-5 17 1,-5 25 232,-6 84-107,4 2 0,-1 274 0,15-398-583,1 0-1,0 0 0,0-1 0,5 30 0,-5-41-75,-1 0-1,1 1 1,1-1-1,-1 0 1,0 0-1,-1 0 0,2 0 1,0 0-1,-1 0 1,0 0-1,1 0 1,0-1-1,0 1 0,0-1 1,0 0-1,0 0 1,0 0-1,1 0 1,-2 0-1,2-1 1,-1 1-1,1-1 0,0 0 1,-2 0-1,2 0 1,-1 0-1,4 0 1,2 0-487,-3 0-63,0-1 1,0 1-1,-1-1 0,1 0 0,-1 0 0,1-1 1,1 0-1,-2 0 0,1 0 0,-1-1 0,1 0 1,6-4-1,1-13-3625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0 8660,'0'0'6835,"-38"0"-6683,-120 4-109,151-4-38,-1 1 1,1 0-1,0 0 0,-1 1 1,-10 4-1,16-5-2,0 0 1,-1 0-1,1 1 0,0-1 0,1 1 1,-1-1-1,0 1 0,0 0 0,-2 3 1,-1 1 3,2-2-17,0 0 1,1 0-1,-1 1 0,1-1 1,0 1-1,0 0 0,1 0 1,0-1-1,-1 1 0,1 0 1,1 0-1,-1 0 0,1 0 0,0 7 1,0-8 1,0 0 0,0 0 0,1 0 0,-1 0 0,1 0 0,0 0 0,0 0 0,1 0 0,-1 0 0,1 0 0,0 0 0,0-1 0,0 1 1,0-1-1,0 1 0,1-1 0,3 4 0,1-2 3,0-1 1,0 1 0,1-1 0,0-1-1,0 1 1,0-1 0,0-1 0,0 1-1,16 1 1,-3-2-207,-1-1-1,0 0 1,21-3-1,-38 1 211,-1 1 0,0-1 0,0 1 0,0-1 0,1 0 0,-1 0 0,0 0 0,0 0 0,0 0-1,0 0 1,-1-1 0,1 1 0,0 0 0,-1-1 0,1 0 0,0 1 0,-1-1 0,0 0 0,1 0 0,0-3 0,4-5 94,-1-1 1,7-21-1,-1 2 74,-8 22-125,0 2-5,-1 1 0,0 0 0,1 0 0,0 0-1,0 1 1,1-1 0,-1 1 0,1-1 0,8-6 1464,-9 113-926,4-1-1,30 154 1,-37-253-574,15 60-6,-13-57 9,-1 0-1,1-1 1,0 1-1,1 0 1,-1 0-1,1-1 1,0 0-1,0 1 1,5 4 0,-7-8-5,0 0 1,0-1 0,-1 0 0,1 1 0,0-1 0,0 1 0,0-1 0,0 0 0,-1 0 0,1 1 0,0-1 0,0 0 0,0 0 0,0 0 0,0 0 0,0 0 0,0 0 0,0 0 0,-1-1-1,1 1 1,0 0 0,0 0 0,0-1 0,0 1 0,0 0 0,-1-1 0,1 1 0,0-1 0,0 1 0,-1-1 0,1 1 0,0-1 0,-1 0 0,1 1 0,-1-1 0,2-1 0,18-26 343,36-81 95,-38 72-422,5-7-1607,-1 15-2322,-4 7-1279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44 8196,'0'0'8836,"0"10"-7950,-1 52-158,-1-29-588,2-1-1,5 53 1,-4-81-160,0 0 0,0 0 0,0 0 0,1 0 0,0 0 0,-1 0 0,1-1 0,0 1 0,1 0 0,-1-1 0,1 0 0,-1 1 0,1-1 0,0 0 0,0-1 0,1 1 0,-1 0 0,1-1 0,-1 0 0,1 0 0,-1 0 0,1 0 0,0 0 0,0-1-1,0 0 1,0 0 0,0 0 0,1 0 0,-1-1 0,0 1 0,0-1 0,0 0 0,1 0 0,-1-1 0,0 1 0,0-1 0,0 0 0,0 0 0,0 0 0,0-1 0,0 1 0,0-1 0,4-3 0,2-1-6,1 0 0,-1-1 0,0 0 0,-1-1 0,1 0 1,-2-1-1,1 0 0,-1 0 0,-1-1 0,1 0 0,-2 0 0,1-1 0,-1 0 0,4-11 0,-7 5 5,0 0 0,-1 0 0,-1 0 0,-1 0 0,-2-29 0,0-2-2775,2 39-464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11317,'0'0'8036,"30"172"-8036,-26-165-240,4-7-705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11989,'0'0'3330,"15"-38"-8837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6147,'0'0'8681,"1"15"-6987,4 449 1888,-7-260-2994,2 12-889,0-216 222,0 1 1,0-1 0,0 1 0,1-1 0,-1 1 0,0-1-1,0 1 1,0-1 0,0 1 0,1-1 0,-1 1-1,0-1 1,0 0 0,1 1 0,-1-1 0,0 1 0,1-1-1,-1 0 1,0 1 0,1-1 0,-1 0 0,1 1-1,-1-1 1,1 0 0,-1 0 0,0 0 0,1 1-1,-1-1 1,1 0 0,0 0 0,21 1-2319,-16-2 1445,0 0 1,-1 0-1,1-1 0,-1 0 1,0 0-1,7-3 0,22-23-7012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3650,'0'0'10444,"19"0"-8320,13 1-1795,-4-1-241,0 0 0,51-8 0,-71 6-149,1 0 0,-1 0 0,0-1 0,1 0 0,-1-1 0,-1 0 0,1 0 0,0-1 0,-1 1 0,0-2 0,0 1 0,-1-1 0,8-8 0,-11 9 23,0 0 1,-1 0-1,1-1 1,-1 1-1,0-1 1,-1 1-1,0-1 1,1 0-1,-2 0 1,1 1-1,-1-1 1,0 0-1,0 0 1,0 0-1,-1 0 1,0 0-1,-2-5 1,3 9 19,-1 1 0,0-1 1,0 1-1,0-1 0,0 1 1,0-1-1,0 1 1,0 0-1,0 0 0,-1 0 1,1 0-1,0 0 0,-1 0 1,1 0-1,-1 0 0,1 0 1,-1 0-1,0 1 0,1-1 1,-1 1-1,1-1 1,-1 1-1,0 0 0,-3 0 1,-50-1 40,37 2 48,12-1-7,0 1-1,0 0 1,1 0 0,-1 1 0,1 0-1,-1 0 1,1 0 0,-1 0 0,1 1-1,0 0 1,0 0 0,1 1 0,-1-1-1,0 1 1,1 0 0,0 0 0,0 0-1,0 1 1,-5 8 0,-6 10 148,2-1 0,-21 49 0,33-69-197,-3 10 38,0 1-1,1-1 1,1 1-1,0-1 1,1 1-1,0 0 1,1 0 0,1 14-1,-1 3 83,1-28-123,-1 0-1,0 1 0,0-1 0,1 0 0,-1 0 1,1 1-1,0-1 0,0 0 0,0 0 1,0 0-1,0 0 0,0 0 0,1 0 1,-1 0-1,0 0 0,1-1 0,0 1 1,-1 0-1,1-1 0,0 1 0,0-1 0,0 0 1,0 0-1,0 1 0,0-1 0,0-1 1,0 1-1,0 0 0,1 0 0,-1-1 1,5 1-1,7 1-55,0 0 1,1-1-1,28-2 0,-32 0-42,1 0-46,0-2-1,0 1 1,0-2 0,0 1 0,-1-2-1,1 1 1,-1-2 0,0 1-1,-1-2 1,20-14 0,2 0-641,65-44-2818,-39 15-1595,-36 24-305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7491,'0'0'8842,"6"8"-8111,23 30 629,46 81 1,-73-115-1305,-2-4-51,0 1 0,0-1 0,0 1-1,0-1 1,1 1 0,-1 0 0,0-1 0,1 1 0,-1-1 0,0 1 0,1-1 0,-1 0 0,1 1 0,-1-1-1,0 1 1,1-1 0,-1 0 0,1 1 0,-1-1 0,1 0 0,0 1 0,-1-1 0,1 0 0,-1 0 0,1 0-1,-1 0 1,1 1 0,0-1 0,-1 0 0,1 0 0,-1 0 0,1 0 0,0 0 0,-1 0 0,1 0 0,0-1-1,0 1 47,19-37-160,24-63 96,-37 88 15,0-1 0,1 1 0,0 1 0,1-1 1,18-18-1,-26 29 7,0 0 1,0 0-1,0 0 1,0 0 0,0 0-1,0 1 1,0-1-1,0 0 1,0 0-1,1 1 1,-1-1-1,0 1 1,0-1 0,1 1-1,-1 0 1,0-1-1,1 1 1,-1 0-1,1 0 1,-1 0-1,0 0 1,1 0-1,-1 0 1,0 0 0,1 1-1,-1-1 1,1 0-1,-1 1 1,0-1-1,0 1 1,1-1-1,-1 1 1,0 0 0,0 0-1,0-1 1,0 1-1,0 0 1,0 0-1,2 2 1,2 4 129,1 1 0,-2-1 1,1 1-1,-1 0 0,4 11 0,2 3-12,5 5 181,-2 0 0,0 1 0,-2 0-1,-2 1 1,10 45 0,-18-73-373,-1-1 0,0 1 0,0-1 0,0 1 0,1 0 0,-1-1 1,0 1-1,1-1 0,-1 1 0,0-1 0,1 1 0,-1-1 1,1 1-1,-1-1 0,1 1 0,-1-1 0,1 0 0,-1 1 0,1-1 1,-1 0-1,1 0 0,0 1 0,-1-1 0,1 0 0,-1 0 0,1 0 1,0 1-1,-1-1 0,2 0 0,0 0-438,0 0-1,0 0 1,0 0-1,0-1 1,0 1-1,0 0 1,0-1 0,-1 1-1,1-1 1,3-1-1,21-18-8444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11317,'0'0'8185,"4"36"-6821,4 16-923,13 161 1126,-19 133 224,-3-191-3872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11365,'0'0'8980,"241"-14"-8451,-180 1-33,-4 2-128,-7 1-192,-12 0-96,-3-1-80,-20 1 0,-15-4-960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0:02:06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2 560,'0'0'6369,"-20"-1"-165,11 1-6152,6 0-29,-1 0 0,1 1 0,0-1 0,0 1-1,0 0 1,-1 0 0,1 0 0,0 0 0,0 1 0,0-1 0,1 1 0,-1 0 0,0 0 0,1 0 0,-1 0 0,1 0 0,-1 0 0,1 1 0,-2 2 0,-1 1 20,1 1 0,0-1 1,1 0-1,0 1 0,0 0 1,0 0-1,-2 10 0,-1 3-74,2 1-1,0 0 1,1-1-1,1 29 1,2-48 23,0 0-1,1 1 1,0-1-1,-1 0 1,1 0-1,0 1 1,0-1 0,-1 0-1,1 0 1,0 0-1,0 0 1,0 0-1,1 0 1,-1 0-1,0 0 1,0 0 0,0-1-1,1 1 1,-1 0-1,0-1 1,3 1-1,29 8-227,-27-9 186,-1-1 0,0 0-1,0 0 1,0 0 0,0-1-1,0 1 1,0-1-1,0-1 1,-1 1 0,1-1-1,0 1 1,-1-1 0,0 0-1,0-1 1,0 1-1,0-1 1,5-7 0,3-4 80,-1-1 0,-1 1-1,14-29 1,-21 33 157,-1-1-1,-1 1 1,0 0-1,-1-22 1,0 29 755,1 12 576,-1-6-1226,1 4-224,0-1 1,1 1 0,0-1-1,0 0 1,0 1 0,0-1-1,1 0 1,0 0 0,0-1-1,0 1 1,0-1-1,1 1 1,0-1 0,0 0-1,6 4 1,7 7-169,1-2 0,28 17-1,-44-29-507,0 0-1,0 0 0,0 0 0,0-1 1,0 1-1,1 0 0,-1-1 0,0 0 1,1 1-1,2-1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4930,'0'0'7884,"3"0"-7711,7 2 74,-1 1 1,1 0-1,-1 1 0,0 1 0,1 0 0,-2 1 1,2 0-1,7 8 0,8 4 362,-22-16-548,0 0 0,0 0 0,0 0 0,-1 1 0,1-1 0,-1 1 1,1 0-1,0 0 0,-1 0 0,0 1 0,0-1 0,0 1 1,2 5-1,-2-3-41,0 0 1,-1 0-1,0 1 1,0-1-1,-1 1 1,1 0-1,-1-1 1,0 10-1,0-12 4,-1 0-1,0 1 1,0-1-1,1 0 1,-1 0-1,-1 0 1,1 0 0,-1-1-1,1 1 1,-1 0-1,0-1 1,1 1-1,-2-1 1,1 0 0,0 0-1,-1 0 1,-4 4-1,-1 2-302,-2 0-1,1-1 1,-20 12-1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1 672,'-10'0'32095,"8"0"-32226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0 6963,'-23'15'26449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5859,'8'0'22874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7171,'22'16'23629,"-21"-26"-24493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7267,'0'0'25169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6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13 1 672,'-10'0'32095,"8"0"-32226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7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24 0 6963,'-23'15'26449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8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5859,'8'0'22874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9"/>
    </inkml:context>
    <inkml:brush xml:id="br0">
      <inkml:brushProperty name="width" value="0.18521" units="cm"/>
      <inkml:brushProperty name="height" value="0.18521" units="cm"/>
      <inkml:brushProperty name="color" value="#ED7D31"/>
    </inkml:brush>
  </inkml:definitions>
  <inkml:trace contextRef="#ctx0" brushRef="#br0">1 0 7171,'22'16'23629,"-21"-26"-24493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171 35 656,'-47'-30'32111,"45"29"-32198,0 0 0,0 1 1,0-1-1,0 1 0,0-1 0,0 1 0,0 0 1,0 0-1,0 0 0,0 0 0,0 0 0,-2 0 1,0 1-688,-49-1-6381,14 0 1517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02:28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1521,'-11'7'10823,"-96"-3"-7756,54-1-3995,0-2-3289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9 2225,'0'0'4685,"-15"-1"-3271,-2-1-898,-81-4 2233,90 6-2510,-1 0 0,1 1 0,0 1 0,0-1 0,0 2 0,0 0 0,-8 4 0,13-6-214,1 1 0,-1-1-1,0 1 1,1 0 0,0 0-1,0 1 1,-1-1 0,1 0-1,1 1 1,-2 0 0,1 0-1,1 0 1,-1 0 0,1 0 0,-1 0-1,1 0 1,0 1 0,0-1-1,0 1 1,-1-1 0,2 1-1,0 0 1,-1-1 0,0 8-1,0 2 2,1 0 0,0-1 0,0 1 0,1 0-1,1-1 1,2 18 0,-3-26-37,0 0 1,0 0-1,0 0 0,1 0 1,0-1-1,-1 1 1,1-1-1,0 1 0,-1-1 1,2 0-1,-1 0 0,0 0 1,1 0-1,-1-1 0,1 1 1,-1-1-1,1 0 1,0 0-1,-1 0 0,2-1 1,-2 1-1,2-1 0,3 1 1,8 1-470,-1-1 1,1-1 0,28-3 0,-13 0-192,-20 2 266,0-1 0,-1 0 0,2-1 1,-2-1-1,1 0 0,-1-1 0,14-8 0,11-12-2786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5218,'0'0'10197,"96"198"-8756,-62-116-753,0 8-128,-1 6-15,-9 6-209,-6-5-224,-16-4-80,-2-6 16,-10-12-48,-24-3-352,-8-11-913,0-22-736,0-15-3457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93 115 288,'0'0'3119,"0"0"-2826,-1 0 0,0 0 0,1 0 0,0 0 0,-1 0 0,1 0 0,-1-1 0,0 1 0,-3-3 2345,3 1-2345,1-84-515,0 86 110,-2 0 102,1 0 0,0-1 1,-1 1-1,0 0 0,1 1 0,0-1 0,-1 0 0,1 0 0,-1 1 0,2-1 0,-2 1 0,0 0 0,1 0 0,0-1 1,0 1-1,-1 0 0,1 0 0,0 1 0,-2 1 0,2 0-11,0 0 0,0 0 0,0 0 0,1 1 0,0-1 0,-1 0 0,1 0 0,0 0 0,-1 1 0,1-1-1,1 4 1,-1-5 22,1-1-1,-1 1 0,0-1 0,0 1 0,1-1 1,-1 1-1,1-1 0,0 0 0,0 1 1,0-1-1,0 0 0,-1 0 0,1 0 0,0 1 1,0-1-1,0 0 0,0-1 0,0 1 0,0 0 1,0 0-1,0-1 0,0 1 0,1 0 0,-2-1 1,1 0-1,1 1 0,-1-1 0,1 0 1,0 0-1,37 5-111,-39-6 97,1 1 0,0 0-1,-1 0 1,1 0 0,0-1-1,0 1 1,-1 0 0,1-1-1,-1 1 1,1-1 0,-1 1-1,1-1 1,-1 1-1,1-1 1,0 0 0,-1 1-1,1-1 1,-1 0 0,1 1-1,-1-1 1,0 0 0,0 0-1,0 0 1,1 0 0,-1 1-1,0-1 1,0 0 0,1 0-1,-1 0 1,0-1 0,2-31-160,-2 29 205,-1 3-34,0 0-1,0 0 1,0 0 0,0 1-1,0-1 1,-1 0-1,1 0 1,0 1-1,0-1 1,0 1-1,-1-1 1,1 1-1,0 0 1,0 0-1,0 0 1,-1 0-1,-1 0 1,-3-1 65,-18-4 0,23 5-60,0 0-1,0 0 0,0 0 1,1 0-1,0 0 0,-1 0 1,0 0-1,0 0 0,1 0 1,-1 1-1,0-1 0,0 0 1,1 1-1,0-1 0,-1 1 0,0-1 1,1 1-1,-1-1 0,0 1 1,1 0-1,-1-1 0,1 1 1,-1 0-1,1-1 0,0 1 1,0 0-1,-1 0 0,1 0 1,0-1-1,-1 1 0,1 1 0,-3 48-40,3-37 25,1-12 10,-1 0 0,0-1-1,1 1 1,-1 0 0,1-1 0,-1 1-1,1 0 1,-1-1 0,1 1 0,-1-1-1,0 1 1,1 0 0,-1-1-1,1 0 1,-1 1 0,1-1 0,0 0-1,-1 1 1,1-1 0,0 0 0,-1 0-1,0 1 1,1-1 0,0 0 0,0 0-1,-1 0 1,1 0 0,1-1 0,25 1-54,-20 0 50,-6 0-5,2 1 1,-1-1-1,-1 0 1,2-1-1,-1 1 0,-1 0 1,2-1-1,-1 0 1,-1 1-1,1-1 1,0 0-1,0 0 1,0 0-1,0-1 0,1-1 1,-2 1 0,1 0 1,-1 0-1,0-1 1,-1 1-1,1 0 1,-1-1-1,1 1 0,0-1 1,-1 1-1,1-1 1,-1 1-1,0-1 0,0 1 1,1-1-1,-2 1 1,1-4-1,0 3 28,0 1 1,1-1-1,-1 1 0,-1-1 1,1 0-1,0 1 0,-1-1 0,1 1 1,-1-1-1,1 1 0,-1-1 0,0 1 1,1 0-1,-1-1 0,0 1 0,0 0 1,-1 0-1,1 0 0,0 0 1,0 0-1,-1 0 0,1 0 0,0 1 1,-1-1-1,0 1 0,0-1 0,1 1 1,-1 0-1,0 0 0,1 0 0,-1 0 1,0 0-1,0 0 0,1 1 1,-2-1-1,1 1 0,1 0 0,-1 0 1,-1 0-1,-2 1 0,-2-2 121,3 1-130,1 0 1,-1-1-1,0 1 1,1 1-1,-1-1 1,1 1-1,-1 0 1,1 0-1,0 0 1,-1 0-1,1 1 1,-1 0-1,2 0 1,-2 0-1,2 0 1,-6 5-1,7-3-25,0-1 0,1 0-1,0 1 1,-1-1-1,1 1 1,0-1 0,0 1-1,0-1 1,0 1-1,1 5 1,-1 2-41,0-9 56,0 0 1,1 0-1,-1 0 0,1 0 1,-1 0-1,1 0 0,0-1 1,-1 1-1,1 0 0,-1-1 1,1 1-1,0 0 0,0-1 1,0 0-1,1 1 0,-2-1 1,1 0-1,0 1 0,1-1 1,-1 0-1,0 0 0,0 0 1,1-1-1,-1 1 0,1 0 1,-2-1-1,2 1 0,0-1 1,-1 1-1,0-1 0,3 0 1,7 2-67,0 0 1,23-2 0,-23 0-128,-10-1 179,0 1 0,1-1-1,-1 0 1,0 1 0,0-1 0,0 0-1,0 0 1,1 0 0,-1 0 0,-1 0-1,1-1 1,0 1 0,0 0 0,0 0-1,0-1 1,0 1 0,-1-1 0,0 1-1,1-1 1,-1 0 0,1 1 0,0-1-1,-1 1 1,0-1 0,1 0-1,-1 0 1,0 1 0,0-3 0,1 2 26,-1 0 1,0-1 0,0 1-1,0 0 1,0 0 0,0 0 0,0 0-1,0 0 1,0-1 0,0 1-1,0 0 1,-1 0 0,1 0-1,-1 0 1,1 0 0,-1 0 0,0 0-1,0 0 1,1 0 0,-1 1-1,0-1 1,-2-3 0,-1 3 42,0 0 0,-1 0 1,1 1-1,0-1 0,0 1 0,-1 0 1,1 1-1,0 0 0,-1 0 1,0 0-1,1 0 0,0 1 0,0 0 1,-1 0-1,1 1 0,0 0 0,-1 0 1,2 0-1,-1 0 0,-1 1 0,2 0 1,-1 0-1,0 1 0,1-1 1,-1 1-1,-2 5 0,4-4-81,0-1-1,1 1 1,1 0 0,-2 0-1,1 0 1,1 0 0,-1 0-1,0 0 1,1 0 0,0 0-1,0 0 1,1 0 0,-1 0-1,2 6 1,-2-10 22,1 0 1,-1 0-1,1 0 1,-1 0-1,0-1 1,1 1-1,-1 0 1,1 0-1,0 0 1,0-1-1,-1 1 1,1-1-1,0 1 1,-1 0-1,1-1 1,0 1-1,0-1 1,-1 0-1,1 1 0,0-1 1,-1 0-1,1 0 1,0 0-1,0 0 1,0 0-1,1 0 1,29 0-222,-21-1 192,-9 1 26,0-1 0,0 1 0,1 0 0,-1-1 0,0 0 0,0 1 0,0-1 0,0 0 0,1 0 0,-2 0 0,1 1 0,0-2 0,0 1 0,0 0 0,0 0 0,0 0 0,-1 0 0,1-1 0,0 1 0,-1-1 0,1 1 0,0 0 1,-1-1-1,1 0 0,-1 1 0,1-1 0,-1 1 0,0-1 0,0 0 0,0 1 0,0-1 0,0 0 0,0-1 0,1-10-75,-1 1 0,0 0 1,-2-18-1,2 27 102,-1 1 1,0 0-1,0-1 0,0 1 0,0 0 1,0 0-1,0 0 0,-1 0 0,1 0 1,0 0-1,0 1 0,-1-1 0,0 1 1,1-1-1,0 1 0,-1-1 0,0 1 1,1 0-1,-1 0 0,0 0 0,-3 0 1,3 0-3,1 0 1,-1 0 0,0 1-1,1-1 1,-1 1 0,0-1-1,0 1 1,1 0 0,-1 0-1,0 0 1,1 0 0,-1 0-1,0 1 1,0-1-1,1 1 1,-1-1 0,0 1-1,1 0 1,0 0 0,-1 0-1,0 0 1,1 0 0,0 1-1,-3 1 1,4-1-19,-2 1-1,1 0 0,-1-1 1,1 1-1,1 0 1,-1 0-1,0 0 1,0 0-1,1 0 1,-1 0-1,1 0 0,-1 1 1,1-1-1,0 0 1,0 0-1,0 0 1,0 0-1,1 1 1,-1-1-1,1 0 0,0 0 1,0 0-1,0 0 1,-1 0-1,1 0 1,0-1-1,1 1 1,-1 0-1,0-1 0,0 1 1,1-1-1,0 1 1,-1-1-1,1 0 1,3 3-1,0-2-6,1 0-1,-1 0 1,1 0 0,8 1 0,-12-4-1,-1 1 0,0-1 0,1 1 1,-1-1-1,1 0 0,-1 0 0,0 0 1,1 0-1,-1 0 0,0-1 0,1 1 1,-1 0-1,1-1 0,-1 0 0,0 1 1,0-1-1,1 0 0,-1 0 0,0 0 1,0 0-1,0 0 0,1 0 0,-1 0 1,0-2-1,2-3 2,0-1 0,-1 1 0,0-1 0,0 0 0,-1 1 0,0-1 0,0 0 0,0 0 0,0 0 0,-1 0 0,1 0 0,-2-10 0,0 15 12,1 1 0,-1 0 0,1-1 0,-1 1 0,0 0 1,0 0-1,1 0 0,0 0 0,-1 0 0,0 0 1,0 0-1,0 0 0,0 0 0,0 0 0,1 0 1,-2 1-1,1-1 0,0 1 0,0-1 0,0 1 1,0-1-1,0 1 0,-1 0 0,-27-7 489,25 7-480,0 0 0,1 0 0,0 1 0,-1-1 1,0 2-1,0-1 0,1 0 0,0 1 0,-1 0 0,2 0 1,-2 0-1,1 0 0,-6 6 0,8-6-22,-1 1 0,-1 0 0,2-1 0,-1 1 0,1 0 0,-1 0 0,1 0-1,0 1 1,-1-1 0,1 0 0,0 1 0,0-1 0,1 1 0,-1-1 0,1 1 0,-1 0 0,1-1 0,-1 7-1,2-7 6,-1 0-1,0 0 1,1 0-1,-1-1 1,1 1-1,-1 0 1,1-1 0,0 1-1,0 0 1,0-1-1,0 0 1,0 1-1,0-1 1,1 0-1,-1 0 1,1 0-1,-1 0 1,1 0-1,0 0 1,-1 0-1,1-1 1,0 1-1,0-1 1,-1 0-1,1 0 1,0 0-1,0 0 1,3 1-1,2 0-30,-1 1 0,1-2 0,0 1 0,0-2 0,0 1-1,-1-1 1,12-1 0,-15 0 38,-1 1-1,1-1 0,0 0 1,-1 0-1,1 0 0,-1-1 1,1 1-1,-1-1 0,0 1 1,1-1-1,-1 0 0,0 0 1,1-1-1,-2 1 0,1-1 1,0 1-1,0-1 0,-1 0 1,1 0-1,-1 0 0,1 0 1,-1 0-1,1 0 0,-1-1 1,-1 1-1,1 0 0,0-1 1,0 1-1,0-7 0,0 4-33,-1-34 11,0 38 22,0 0-1,-1 0 1,1 1-1,-1-1 1,0 1-1,1-1 1,-1 0-1,0 1 1,1 0-1,0-1 1,-1 1-1,0-1 1,0 1-1,-1 0 1,1 0-1,1 0 1,-1 0-1,0 0 1,-1 0-1,0-1 1,-1 0 8,0 0 1,-1 0-1,2 1 1,-2-1 0,1 1-1,-1 0 1,1 0-1,0 1 1,-1-1 0,1 1-1,-1 0 1,1 0-1,-1 1 1,1-1 0,0 1-1,0 0 1,-6 3-1,7-3-5,-1 1 0,2 0 0,-2-1 0,1 1-1,1 0 1,-1 1 0,0-1 0,1 0 0,-1 1 0,0-1-1,0 1 1,2 0 0,-2 0 0,1 0 0,0 0-1,0 0 1,0 0 0,1 0 0,-1 0 0,0 0 0,1 0-1,-1 1 1,1-1 0,0 0 0,0 7 0,0 2-22,-1-11 14,1 1 0,0 0 0,-1 0 0,1 0 1,0 0-1,0 0 0,0 0 0,1 0 1,-1 0-1,0 0 0,1 0 0,-1 0 0,1 0 1,-1-1-1,1 1 0,0 0 0,-1 0 0,0-1 1,1 1-1,0-1 0,0 1 0,0-1 0,1 1 1,-2-1-1,1 1 0,0-1 0,1 0 0,0 2 1,2-1-17,-2 0 0,1 0 0,0 0 0,0-1 0,0 1 0,0-1 0,0 0 0,1 0 0,-2-1 1,2 1-1,-1-1 0,4 0 0,-6-1 15,0 1 0,0-1-1,0 0 1,0 0 0,0 0 0,0 1 0,0-1 0,0-1 0,-1 1 0,1 0-1,-1 0 1,1 0 0,0 0 0,0-1 0,-1 1 0,1 0 0,0-1-1,-1 1 1,0-3 0,11-33-46,-10 34 39,0-6-28,1 0-1,-1-1 1,0 1 0,-1-1-1,0-10 1,-1 19 94,-1-1 1,0 1 0,0 0-1,0 0 1,0 0 0,1 0-1,-2 0 1,1 1 0,1-1 0,-1 1-1,-3-1 1,-71-1 1284,75 2-1368,1 0 1,-1 0-1,1 0 0,-1 0 0,1 0 0,0 0 1,-1 1-1,1-1 0,-1 0 0,1 0 0,0 1 0,0-1 1,0 0-1,-1 1 0,1-1 0,0 0 0,0 1 1,-1-1-1,1 0 0,0 1 0,-1-1 0,1 1 0,0-1 1,0 1-1,0-1 0,0 1 0,-1-1 0,1 1 1,0-1-1,0 1 0,0-1 0,0 1 0,0-1 1,0 1-1,0-1 0,0 1 0,0-1 0,0 1 0,0 0 1,0-1-1,1 1 0,-1 3-460,0 13-2595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1560 704,'0'0'4861,"1"-5"-3980,2-22-90,-1 12-578,0-1 0,6-28 0,100-284 291,-87 277-521,-14 36 83,0 0 0,8-29 0,-5 17-70,0 0 0,1 0 0,2 2 0,0 0-1,21-32 1,-19 33 53,2-3-65,17-33 128,-25 44-50,1 1 0,1 0 0,-1 1 0,1 1 0,1 0 0,0 1 0,22-15 0,-5 1 83,12-12-31,98-86-28,-124 112-116,-4 2 19,0 1 0,0 1 0,1 0 0,0 1 0,24-10 0,-23 12 29,0-1 0,0 0 0,0-2 0,13-10 0,-14 9 8,1 1 0,0 0 0,25-9 0,17-3-26,-41 15 117,0-1 0,-2-1 0,1 0-1,21-16 1,4-3 108,-10 7-20,1 3-1,1 1 1,52-16 0,-56 25-146,-11 1-3,0 2 0,28-2 0,36-11 883,-27 8 251,-38 8-1120,1-1 0,15-3 0,-13-4 13,-17 8-54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198 134 272,'0'0'4327,"-3"-20"601,-3 20-4245,0-1 1,0-1-1,0 0 0,0 0 1,-10-6-1,-12-3-101,22 8-340,0 0-1,0-1 1,0 0 0,0 0-1,0-1 1,-6-6 0,10 9-228,0 1 1,1 0 0,-2 0 0,1 0 0,0 0 0,0 0 0,-1 0 0,-3 0-1,5 1 2,-1-1-1,-1 1 0,2-1 1,-1 1-1,-1-1 0,2 0 1,-1 0-1,0 0 0,1-1 0,-1 1 1,-2-3-1,-2-4-22,5 6 20,-1-1 0,0 1 0,1 0 0,0 0 0,-1 0 0,0 0 0,0 0 0,0 1 0,-3-3 0,16 28-77,19 41 141,-28-60-81,0 0 0,0 0 1,0 0-1,-1 0 0,2 7 0,6 14 38,-5-11-31,-1 0 1,1 0 0,-2 0-1,1 1 1,-1 0-1,-1-1 1,0 1-1,-1 19 1,2-26 17,11-39 46,-6 15-81,-4 10 23,-1 0-1,0 0 0,1-1 0,-2 1 0,5-11 0,4-16-60,-8 28 55,0 0 1,0 0-1,-1-1 1,0 1-1,0-1 1,1 1-1,-1-1 1,0 1-1,-1-1 1,1-4-1,-1 8 141,0-3 510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1873,'0'0'12848,"21"-14"-12047,-16 11-1378,-1-1 0,0 0 0,1 0 0,-2-1 0,5-4 0,12-13-2073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0,'0'0'9073,"19"-16"-2595,-11 10-6262,-5 3-178,0 0-135,0 0 1,0 0-1,0 0 0,1 1 1,-1-1-1,1 1 1,-1 0-1,1 0 0,7-3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0,'0'0'4669,"0"-2"-4430,0 0 0,0 1 0,1-1 0,-1 1 0,0-1 0,1 1 0,-1-1 0,1 1 0,-1-1 0,0 1 0,1-2 0,8-3 204,-1 1-1,0 1 1,19-7 0,9-6 542,-1 4-416,-6 4-106,-11 2-63,1 2 1,0 1-1,1 1 0,-1 1 1,0 1-1,27 3 0,0 0 56,-30-1-251,0 2 1,0 1-1,24 9 0,-10-3-2,0 1 339,41 23-1,25 10 316,-65-31-501,-1 1 0,52 37 0,-60-36-229,147 117 571,-136-104-572,-16-12-62,22 27-1,-20-20-32,78 104 267,-62-75-250,-13-17 14,2-1-1,51 55 1,-64-77-61,0 1 1,-1 1-1,11 18 1,-9-15 0,23 29 0,-25-35-2,0 0 0,0 2-1,-1-1 1,-1 2 0,1-1-1,0 2 1,-3-1 0,14 33 0,26 68 1,-25-66 0,32 81-1,-52-128 0,10 25 11,-1 0 0,9 34-1,-2-7 14,-12-41-18,-1 1 1,1 0 0,1 14 0,-4-22-12,0-1 0,0 1 1,-1-1-1,1 0 0,1 0 0,-1 0 1,1 0-1,-1-1 0,7 8 0,-5-5 8,-1-1 1,-1 0 0,1 1 0,-1-1 0,0 1 0,0 0 0,-1 0 0,1 0 0,-1 0 0,0 0 0,0 10 0,1 4-54,-1-17 39,-1-3 8,0 0 0,0-1 0,0 1 0,0 0 0,0 0 0,0 0 0,0-1 0,0 1 0,0 0 0,0 0 0,1-1 0,-1 1 0,0 0 0,0-1 0,1 1 0,-1 0 0,1-1 0,-1 1 0,0 0 0,1-1 0,-1 1 0,0-1 0,0 1 1,1-1-1,-1 1 0,1-1 0,0 1 0,-1-1 0,1 0 0,-1 1 0,2-1 0,-1 5-5,-1-4 8,0-1-1,0 0 0,0 1 1,0-1-1,0 0 0,0 1 1,0-1-1,0 0 0,0 1 1,0-1-1,0 1 0,0-1 0,0 0 1,0 1-1,0-1 0,0 0 1,1 0-1,-1 1 0,0-1 1,0 0-1,0 1 0,0-1 1,1 0-1,-1 0 0,0 1 1,0-1-1,1 0 0,-1 0 0,0 0 1,0 1-1,1-1 0,-1 0 1,0 0-1,0 0 0,1 0 1,-1 0-1,0 0 0,0 0 1,0 1-1,1-1 86,-15 0-394,7-2 280,0 1 0,0-1 1,0 0-1,1-1 0,0 0 1,0 0-1,-7-5 0,-11-6-141,-21-16-156,45 29 319,-1 1 2,1 0 0,0 0 1,0-1-1,-1 1 0,1-1 0,-1 1 1,1 0-1,0-1 0,-1 1 0,1-1 1,0 1-1,-1-1 0,1 0 0,0 1 1,-1-1-1,1 1 0,0-1 0,0 0 1,0 1-1,-1-1 0,1 0 0,0 1 1,0-1-1,0 1 0,0-2 0,-13 1-19,5-7 3,-5 1 160,-36 3-563,48 4 409,1 0 1,0 0 0,-1-1 0,1 1 0,-1 0 0,1 0 0,0 0-1,-1 0 1,1-1 0,-1 1 0,1 0 0,0 0 0,0-1 0,0 1-1,0 0 1,0-1 0,-1 1 0,1-1 0,0 1 0,0 0 0,-1-1-1,1 1 1,0-1 0,0 1 0,0-1 0,-1 1 0,1 0 0,0-1 0,0 1-1,0-1 1,0 1 0,0-1 0,0 1 0,0-1 0,0 1 0,0-1-1,0 1 1,0-1 0,0 0 0,0 0-29,8-8-397,38-17 451,19-11 133,-52 31-157,-7 3 30,0 1 0,0-1 0,0 1-1,1 1 1,7-1 0,-8 0 15,0 1-1,0-1 1,-1-1 0,11-5-1,2-1 38,-3 0-61,-13 8-7,-1-1 0,1 1 0,0 0 0,-1 0 0,1 0 0,0 0 0,0 1 0,-1-1 0,1 0-1,2 1 1,2-2 13,1 0-1,-1 0 0,0-1 1,0 1-1,-1-2 0,8-5 1,1 0-6,-8 5-33,-5 3 24,0 0 0,0 0 0,0 1 1,0-1-1,0 1 0,-1-1 0,1 1 0,0-1 0,0 1 1,0 0-1,0-1 0,0 1 0,-1 0 0,3 0 0,-2 0 33,-3 6-2,0 1-1,1-1 0,-2 0 0,1-1 1,0 1-1,-2 0 0,-1 4 1,-15 37 72,12-30-86,1 0 0,-1 0 0,-18 27 0,5-14-1,20-28-14,-1 0 1,0 0-1,1-1 0,-1 1 1,0-1-1,1 1 1,-1-1-1,0 0 0,0 0 1,1 0-1,-2 0 0,1 0 1,-2 0-1,3-1 10,1 2-11,0-2-8,0 1 11,1 3-36,-1-3 33,0-1 0,0 0 0,0 0 0,0 0 0,0 1 0,0-1 1,0 0-1,0 0 0,0 0 0,0 1 0,0-1 0,0 0 0,0 0 0,0 1 1,0-1-1,0 0 0,0 0 0,0 0 0,0 1 0,0-1 0,0 0 0,0 0 1,0 0-1,0 1 0,0-1 0,0 0 0,0 0 0,-1 0 0,1 1 0,0-1 1,0 0-1,0 0 0,0 0 0,0 0 0,-1 0 0,1 1 0,0-1 0,0 0 1,0 0-1,0 0 0,0 0 0,0 0 0,0 0 0,0 0 0,0 0 0,-1 0 1,1 0-1,0 0 0,0 0 0,-1 0 11,3-26-3328,-2 24 3216,0 2 48,-13-1-208,-1 2 1,0 0 0,1 1-1,-1 0 1,1 2 0,-23 9-1,18-7 296,17-6 35,17-6-703,48-41 700,-64 47-76,0 0 0,0 0 1,0 0-1,0 0 0,1 0 1,-1 0-1,0 0 0,0 0 0,0 0 1,0 0-1,0-1 0,0 1 1,0 0-1,0 0 0,0 0 0,1 0 1,-1 0-1,0 0 0,0-1 1,0 1-1,0 0 0,0 0 0,0 0 1,0 0-1,0 0 0,0 0 1,0-1-1,0 1 0,0 0 0,0 0 1,0 0-1,0 0 0,0 0 1,0-1-1,0 1 0,0 0 0,0 0 1,0 0-1,0 0 0,0 0 1,0-1-1,-1 1 0,1 0 0,0 0 1,0 0-1,0 0 0,0 0 1,0 0-1,0 0 0,0-1 0,0 1 1,0 0-1,0 0 0,-1 0 1,1 0-1,0 0 0,0 0 0,0 0 1,0 0-1,0 0 0,0 0 1,-1 0-1,1 0 0,0 0 0,-13-3-791,-24 2-504,32 1 1224,5 0 70,0 0 0,0 0 0,0 0-1,0 0 1,0 0 0,-1 1 0,1-1-1,0 0 1,0 0 0,0 0 0,0 0-1,-1 0 1,1 0 0,0 0 0,0 0-1,0 0 1,-1 0 0,1 0 0,0 0-1,0 0 1,0 0 0,0 0 0,-1 0-1,1 0 1,0 0 0,0 0 0,0-1 0,0 1-1,0 0 1,-1 0 0,1 0 0,0 0-1,0 0 1,0 0 0,0-1 0,0 1-1,-1 0 1,1 0 0,0 0 0,0 0-1,0-1 1,0 1 0,0 0 0,0 0-1,0 0 1,0 0 0,0-1 0,0 1-1,0 0 1,0 0 0,0 0 0,0-1-1,0 1 1,0 0 0,0 0 0,0 0-1,0-1 1,0 1 0,0 0 0,0 0-1,0 0 1,0-1 0,0 1 0,0 0-1,13-14-96,20-10 259,-1 0 388,-26 19-458,1 0 0,-1 0 0,1 1 0,0 0 0,8-3 0,-32 9 302,12-1-435,0-1 1,1 1-1,-2 0 0,1 1 1,0 0-1,-4 2 1,-17 17-398,-6 3-52,31-24 483,1 0 0,0 0-1,-1 0 1,1 0-1,0 0 1,-1 0 0,1 0-1,0 0 1,0 0-1,-1 0 1,1 0 0,0 0-1,-1 0 1,1 0 0,0 0-1,-1 1 1,1-1-1,0 0 1,0 0 0,0 0-1,0 1 1,0-1-1,0 0 1,-1 0 0,1 1-1,0-1 1,0 0-1,0 0 1,0 1 0,-1-1-1,1 0 1,0 1-1,0-1 1,0 0 0,0 1-1,0-1 1,0 0-1,0 1 1,12 2-89,20-5 477,-21-3-188,-10 4-133,2 0 1,-1 0-1,0 0 1,0 0-1,0 0 1,1 1-1,3-1 1,-6 1-72,-17 13-8768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11 944,'12'-1'12949,"13"1"-9735,16-4-3488,-16-2-3062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2289,'0'0'6643,"31"15"720,18-1-7433,-29-12-8602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4994,'0'0'10288,"6"4"-10083,-1 0-630,4 2 573,-1 0 1,1 0-1,0-1 0,18 8 1,7-8-6725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7587,'0'0'9338,"4"4"-8703,15 24-43,-10-15-595,0 1 0,1-1 0,0 0-1,23 20 1,-25-29-2187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7555,'0'0'8308,"29"49"-8020,-23-35 97,-2-2-289,1-2-16,-2 1-80,-1-3 0,1 0-16,-1-3-321,2 2-1519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8180,'0'0'6355,"18"62"-6179,-18-50 528,0-1-288,0 0-112,0-4-304,0 3-64,0 1-512,0 0-176,0-2-2626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6499,'0'0'6499,"-26"77"-5427,20-61-479,0-4-225,0 0-224,3-4-128,0-5-16,0-2-592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3778,'0'0'10442,"-3"5"-9039,0 2-1180,-1-1 0,-1 1 0,1-1 0,-1 0 0,0-1 0,0 1 0,-1-1 0,0 0 0,0 0 0,0-1 0,0 1 0,-1-1 0,-6 3 0,3-3-700,-12 4-366,6-6-5033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2177,'0'0'10143,"-8"0"-9246,-98 3 2969,58-2-8562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70 1489,'0'0'8825,"-27"-9"-3719,16 5-4707,1 0 0,0 0 0,-15-10-1,-6-13-6245,28 20 3382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5523,'-8'2'11600,"8"-1"-11430,-1 80 26,3 116 215,0-158-333,3-1 1,0-1-1,11 45 1,6-8 4,-13-50-71,-2 1 0,0 0 0,5 40-1,-7-55-1082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1473,'-3'-8'13824,"-3"-9"-12308,-7 1-349,12 13-1179,-1 1 0,0-1-1,-1 0 1,1 1-1,0-1 1,-1 1-1,1 0 1,-1-1 0,-4-1-1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76 1601,'0'0'8470,"-10"-34"-1061,-8-1-5990,16 34-1071,-4-4-2463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1297,'0'-6'16442,"3"-19"-15895,-3 18-974,0-3 74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1425,'1'-6'15884,"3"-19"-15566,-4 23-314,1 0-6,-1 1 0,0-1 0,1 0 0,-1 0 0,1 0 0,0 1 0,-1-1 0,1 0 0,0 1 0,0-1 0,0 0 0,3-2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4210,'0'0'4474,"0"15"-2804,2-4-1344,1 1 0,0-1 0,0 0 1,2 0-1,-1 0 0,1-1 0,12 19 0,-2 0-11,-5-11-270,0-1 0,1 0-1,0-1 1,1 0 0,1-1 0,1 0-1,0-1 1,22 17 0,9 1-34,86 46-1,-104-65-4,2-1-1,-1-1 1,34 7 0,42 16 19,-51-15 73,0-3 0,1-3 0,89 12 0,42-10 299,-46-6-348,197-3 736,-199-8-639,-118 2-106,203 0 577,239-30-1,-295 4-419,106-11 433,133-7-494,-329 34-53,20-2 143,261-4 713,82 9 390,-425 7-1288,0 1-1,0 0 1,0 1 0,-1 1 0,1 0-1,-1 1 1,0 0 0,0 1 0,0 1-1,20 11 1,-13-3 74,-1 0 0,0 1 1,-1 0-1,-1 2 0,21 25 0,-26-28-73,0 0 0,-1 0-1,-1 1 1,0 0 0,-1 1-1,-1 0 1,7 18 0,-15-33-71,1-1 1,-1 1-1,0-1 1,0 1-1,1-1 0,-1 1 1,0-1-1,0 1 1,0-1-1,0 1 1,0-1-1,0 1 1,0-1-1,0 1 1,0-1-1,0 1 1,0-1-1,0 1 0,0-1 1,0 1-1,-1-1 1,1 1-1,0-1 1,0 1-1,-1-1 1,1 1-1,0-1 1,-1 0-1,1 1 1,0-1-1,-1 1 0,1-1 1,0 0-1,-1 1 1,1-1-1,-1 0 1,1 0-1,-1 1 1,1-1-1,-1 0 1,1 0-1,-1 0 1,1 1-1,-1-1 0,-1 0-22,1 0 0,0 0-1,0-1 1,0 1-1,-1 0 1,1-1-1,0 1 1,0-1-1,0 1 1,0-1 0,0 1-1,0-1 1,0 0-1,0 1 1,0-1-1,0 0 1,0 0-1,0 0 1,-1-1 0,-2-5-45,0 1 0,0-1 1,1 0-1,0 0 0,0-1 1,1 1-1,0 0 0,0-1 1,-1-12-1,0-8-2,3-37 1,0 38 72,2 20 18,1 1 0,-1-1 0,1 1 0,1-1 0,0 1 0,-1 0 0,2 1 1,-1-1-1,8-7 0,24-13-306,-11 11 105,-17 9 199,0 1 1,0 1-1,0 0 0,1 0 0,0 0 0,-1 1 0,1 1 0,0-1 0,1 2 0,11-2 0,17 0-5,46 2 0,-44 2 55,186-3 894,250 4 350,652 8-1006,-248-7-110,-216-1 44,-350-3-138,33-11 61,1 0 3,-100 13 78,272-3 265,-417-1-479,-1-4-1,168-34 1,-255 37-3,0-1 1,-1-1-1,0 0 1,0-1-1,0-1 1,-1 0-1,0-1 1,-1 0-1,1-1 1,19-21-1,-24 20-1,0 0-1,0-1 1,-1 0 0,-1-1-1,0 0 1,0 0-1,6-26 1,-3 12 18,-1 4-99,0-1 0,-2 0 0,-1 0 0,0-1 0,1-48 1,-12 73-2475,-12 0-1948,-8 0-4188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87 480,'0'0'12051,"0"23"-11264,1 7-714,1-1 0,11 56 0,-11-71 13,1-1-1,1 0 1,0 0 0,0 0-1,1-1 1,1 0 0,0 0-1,12 17 1,-11-16 173,-2-6-1613,7-21 587,96-177 1087,-91 156-291,-1-1 1,13-45-1,-22 66-21,-6 11-188,1 1 0,-1 0 0,0-1-1,1 1 1,-2-1 0,1 1 0,0-5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18072,'0'0'9786,"-7"0"-8817,-36 0-2301,43 21-6311,0 2 1621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16279,'0'0'10336,"-5"0"-9677,0 0-1743,-16 0 4816,14 0-6092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17144,'0'0'10709,"-15"0"-10021,11 0-144,0 0 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11013,'0'0'5411,"-1"13"-5257,-3 370 3235,5-236-3037,14 87 96,-14-234-400,2 0-27,102 1 160,121-3 465,-213 1-605,1-1-1,23-7 0,-23 5-44,0 1-1,-1 0 1,1 1-1,23 0 1,-35 2-247,-2-30-6811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4210,'0'0'6213,"7"1"-5820,44 6 1043,2-2 1,74-6 0,-50 0-510,71-10 369,-106-2 1415,-42 29-2847,1 7 109,1 0 1,6 29-1,1 11 96,12 93-96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6659,'0'0'10525,"18"-3"-9735,52 3-554,100-1 680,-58-9-6049,-88 7 616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6643,'0'0'10730,"4"0"-10474,184 14 1390,-40-14-1660,-50 0-7169,-74 0-1165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0 8660,'0'0'6835,"-38"0"-6683,-120 4-109,151-4-38,-1 1 1,1 0-1,0 0 0,-1 1 1,-10 4-1,16-5-2,0 0 1,-1 0-1,1 1 0,0-1 0,1 1 1,-1-1-1,0 1 0,0 0 0,-2 3 1,-1 1 3,2-2-17,0 0 1,1 0-1,-1 1 0,1-1 1,0 1-1,0 0 0,1 0 1,0-1-1,-1 1 0,1 0 1,1 0-1,-1 0 0,1 0 0,0 7 1,0-8 1,0 0 0,0 0 0,1 0 0,-1 0 0,1 0 0,0 0 0,0 0 0,1 0 0,-1 0 0,1 0 0,0 0 0,0-1 0,0 1 1,0-1-1,0 1 0,1-1 0,3 4 0,1-2 3,0-1 1,0 1 0,1-1 0,0-1-1,0 1 1,0-1 0,0-1 0,0 1-1,16 1 1,-3-2-207,-1-1-1,0 0 1,21-3-1,-38 1 211,-1 1 0,0-1 0,0 1 0,0-1 0,1 0 0,-1 0 0,0 0 0,0 0 0,0 0-1,0 0 1,-1-1 0,1 1 0,0 0 0,-1-1 0,1 0 0,0 1 0,-1-1 0,0 0 0,1 0 0,0-3 0,4-5 94,-1-1 1,7-21-1,-1 2 74,-8 22-125,0 2-5,-1 1 0,0 0 0,1 0 0,0 0-1,0 1 1,1-1 0,-1 1 0,1-1 0,8-6 1464,-9 113-926,4-1-1,30 154 1,-37-253-574,15 60-6,-13-57 9,-1 0-1,1-1 1,0 1-1,1 0 1,-1 0-1,1-1 1,0 0-1,0 1 1,5 4 0,-7-8-5,0 0 1,0-1 0,-1 0 0,1 1 0,0-1 0,0 1 0,0-1 0,0 0 0,-1 0 0,1 1 0,0-1 0,0 0 0,0 0 0,0 0 0,0 0 0,0 0 0,0 0 0,0 0 0,-1-1-1,1 1 1,0 0 0,0 0 0,0-1 0,0 1 0,0 0 0,-1-1 0,1 1 0,0-1 0,0 1 0,-1-1 0,1 1 0,0-1 0,-1 0 0,1 1 0,-1-1 0,2-1 0,18-26 343,36-81 95,-38 72-422,5-7-1607,-1 15-2322,-4 7-1279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44 8196,'0'0'8836,"0"10"-7950,-1 52-158,-1-29-588,2-1-1,5 53 1,-4-81-160,0 0 0,0 0 0,0 0 0,1 0 0,0 0 0,-1 0 0,1-1 0,0 1 0,1 0 0,-1-1 0,1 0 0,-1 1 0,1-1 0,0 0 0,0-1 0,1 1 0,-1 0 0,1-1 0,-1 0 0,1 0 0,-1 0 0,1 0 0,0 0 0,0-1-1,0 0 1,0 0 0,0 0 0,1 0 0,-1-1 0,0 1 0,0-1 0,0 0 0,1 0 0,-1-1 0,0 1 0,0-1 0,0 0 0,0 0 0,0 0 0,0-1 0,0 1 0,0-1 0,4-3 0,2-1-6,1 0 0,-1-1 0,0 0 0,-1-1 0,1 0 1,-2-1-1,1 0 0,-1 0 0,-1-1 0,1 0 0,-2 0 0,1-1 0,-1 0 0,4-11 0,-7 5 5,0 0 0,-1 0 0,-1 0 0,-1 0 0,-2-29 0,0-2-2775,2 39-464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11317,'0'0'8036,"30"172"-8036,-26-165-240,4-7-705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11989,'0'0'3330,"15"-38"-8837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6147,'0'0'8681,"1"15"-6987,4 449 1888,-7-260-2994,2 12-889,0-216 222,0 1 1,0-1 0,0 1 0,1-1 0,-1 1 0,0-1-1,0 1 1,0-1 0,0 1 0,1-1 0,-1 1-1,0-1 1,0 0 0,1 1 0,-1-1 0,0 1 0,1-1-1,-1 0 1,0 1 0,1-1 0,-1 0 0,1 1-1,-1-1 1,1 0 0,-1 0 0,0 0 0,1 1-1,-1-1 1,1 0 0,0 0 0,21 1-2319,-16-2 1445,0 0 1,-1 0-1,1-1 0,-1 0 1,0 0-1,7-3 0,22-23-7012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3650,'0'0'10444,"19"0"-8320,13 1-1795,-4-1-241,0 0 0,51-8 0,-71 6-149,1 0 0,-1 0 0,0-1 0,1 0 0,-1-1 0,-1 0 0,1 0 0,0-1 0,-1 1 0,0-2 0,0 1 0,-1-1 0,8-8 0,-11 9 23,0 0 1,-1 0-1,1-1 1,-1 1-1,0-1 1,-1 1-1,0-1 1,1 0-1,-2 0 1,1 1-1,-1-1 1,0 0-1,0 0 1,0 0-1,-1 0 1,0 0-1,-2-5 1,3 9 19,-1 1 0,0-1 1,0 1-1,0-1 0,0 1 1,0-1-1,0 1 1,0 0-1,0 0 0,-1 0 1,1 0-1,0 0 0,-1 0 1,1 0-1,-1 0 0,1 0 1,-1 0-1,0 1 0,1-1 1,-1 1-1,1-1 1,-1 1-1,0 0 0,-3 0 1,-50-1 40,37 2 48,12-1-7,0 1-1,0 0 1,1 0 0,-1 1 0,1 0-1,-1 0 1,1 0 0,-1 0 0,1 1-1,0 0 1,0 0 0,1 1 0,-1-1-1,0 1 1,1 0 0,0 0 0,0 0-1,0 1 1,-5 8 0,-6 10 148,2-1 0,-21 49 0,33-69-197,-3 10 38,0 1-1,1-1 1,1 1-1,0-1 1,1 1-1,0 0 1,1 0 0,1 14-1,-1 3 83,1-28-123,-1 0-1,0 1 0,0-1 0,1 0 0,-1 0 1,1 1-1,0-1 0,0 0 0,0 0 1,0 0-1,0 0 0,0 0 0,1 0 1,-1 0-1,0 0 0,1-1 0,0 1 1,-1 0-1,1-1 0,0 1 0,0-1 0,0 0 1,0 0-1,0 1 0,0-1 0,0-1 1,0 1-1,0 0 0,1 0 0,-1-1 1,5 1-1,7 1-55,0 0 1,1-1-1,28-2 0,-32 0-42,1 0-46,0-2-1,0 1 1,0-2 0,0 1 0,-1-2-1,1 1 1,-1-2 0,0 1-1,-1-2 1,20-14 0,2 0-641,65-44-2818,-39 15-1595,-36 24-305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7491,'0'0'8842,"6"8"-8111,23 30 629,46 81 1,-73-115-1305,-2-4-51,0 1 0,0-1 0,0 1-1,0-1 1,1 1 0,-1 0 0,0-1 0,1 1 0,-1-1 0,0 1 0,1-1 0,-1 0 0,1 1 0,-1-1-1,0 1 1,1-1 0,-1 0 0,1 1 0,-1-1 0,1 0 0,0 1 0,-1-1 0,1 0 0,-1 0 0,1 0-1,-1 0 1,1 1 0,0-1 0,-1 0 0,1 0 0,-1 0 0,1 0 0,0 0 0,-1 0 0,1 0 0,0-1-1,0 1 47,19-37-160,24-63 96,-37 88 15,0-1 0,1 1 0,0 1 0,1-1 1,18-18-1,-26 29 7,0 0 1,0 0-1,0 0 1,0 0 0,0 0-1,0 1 1,0-1-1,0 0 1,0 0-1,1 1 1,-1-1-1,0 1 1,0-1 0,1 1-1,-1 0 1,0-1-1,1 1 1,-1 0-1,1 0 1,-1 0-1,0 0 1,1 0-1,-1 0 1,0 0 0,1 1-1,-1-1 1,1 0-1,-1 1 1,0-1-1,0 1 1,1-1-1,-1 1 1,0 0 0,0 0-1,0-1 1,0 1-1,0 0 1,0 0-1,2 2 1,2 4 129,1 1 0,-2-1 1,1 1-1,-1 0 0,4 11 0,2 3-12,5 5 181,-2 0 0,0 1 0,-2 0-1,-2 1 1,10 45 0,-18-73-373,-1-1 0,0 1 0,0-1 0,0 1 0,1 0 0,-1-1 1,0 1-1,1-1 0,-1 1 0,0-1 0,1 1 0,-1-1 1,1 1-1,-1-1 0,1 1 0,-1-1 0,1 0 0,-1 1 0,1-1 1,-1 0-1,1 0 0,0 1 0,-1-1 0,1 0 0,-1 0 0,1 0 1,0 1-1,-1-1 0,2 0 0,0 0-438,0 0-1,0 0 1,0 0-1,0-1 1,0 1-1,0 0 1,0-1 0,-1 1-1,1-1 1,3-1-1,21-18-8444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11317,'0'0'8185,"4"36"-6821,4 16-923,13 161 1126,-19 133 224,-3-191-3872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6051,'0'0'6718,"4"0"-6337,96 0 2955,4 0-3428,-103 0-212,0 0 0,1 0-1,-1 0 1,1 0 0,-2 0 0,2-1-1,-1 1 1,1 0 0,-1-1 0,0 1 0,0-1-1,1 0 1,-1 1 0,0-1 0,0 0-1,0 0 1,0 0 0,0 0 0,0 0-1,0 0 1,0 0 0,0 0 0,-1-1-1,1 1 1,2-3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11365,'0'0'8980,"241"-14"-8451,-180 1-33,-4 2-128,-7 1-192,-12 0-96,-3-1-80,-20 1 0,-15-4-960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23:02:29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2 560,'0'0'6369,"-20"-1"-165,11 1-6152,6 0-29,-1 0 0,1 1 0,0-1 0,0 1-1,0 0 1,-1 0 0,1 0 0,0 0 0,0 1 0,0-1 0,1 1 0,-1 0 0,0 0 0,1 0 0,-1 0 0,1 0 0,-1 0 0,1 1 0,-2 2 0,-1 1 20,1 1 0,0-1 1,1 0-1,0 1 0,0 0 1,0 0-1,-2 10 0,-1 3-74,2 1-1,0 0 1,1-1-1,1 29 1,2-48 23,0 0-1,1 1 1,0-1-1,-1 0 1,1 0-1,0 1 1,0-1 0,-1 0-1,1 0 1,0 0-1,0 0 1,0 0-1,1 0 1,-1 0-1,0 0 1,0 0 0,0-1-1,1 1 1,-1 0-1,0-1 1,3 1-1,29 8-227,-27-9 186,-1-1 0,0 0-1,0 0 1,0 0 0,0-1-1,0 1 1,0-1-1,0-1 1,-1 1 0,1-1-1,0 1 1,-1-1 0,0 0-1,0-1 1,0 1-1,0-1 1,5-7 0,3-4 80,-1-1 0,-1 1-1,14-29 1,-21 33 157,-1-1-1,-1 1 1,0 0-1,-1-22 1,0 29 755,1 12 576,-1-6-1226,1 4-224,0-1 1,1 1 0,0-1-1,0 0 1,0 1 0,0-1-1,1 0 1,0 0 0,0-1-1,0 1 1,0-1-1,1 1 1,0-1 0,0 0-1,6 4 1,7 7-169,1-2 0,28 17-1,-44-29-507,0 0-1,0 0 0,0 0 0,0-1 1,0 1-1,1 0 0,-1-1 0,0 0 1,1 1-1,2-1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1:54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 41 12886,'0'-29'18406,"-3"28"-18242,0-1 0,0 1-1,0 0 1,0 0 0,0 1 0,-1-1 0,1 1 0,-4 0 0,2 0-164,1 0 0,1-1 0,2-2 0,-2 3-37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1:55.5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62 12902,'12'-44'19331,"-12"33"-18797,6 4-912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1:57.1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60 17112,'5'-23'15570,"-5"20"-15485,0 0-85,0 1-46,0 1 0,0 0 0,1 0 0,-1 0 0,0 0 0,1 0 0,0-1 0,-1 1 0,1 0 0,-1 0 1,1 0-1,0 0 0,0 1 0,0-1 0,-1 0 0,1 0 0,0 0 0,0 1 0,0-1 0,0 0 0,0 1 0,0-1 0,0 1 0,1-1 0,-1 1 0,0 0 0,0-1 0,0 1 0,0 0 0,1 0 1,-1 0-1,2 0 0,2-1-386,36-4-3735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1:58.3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41 7331,'0'-40'25185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2:00.6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45 37 9284,'-34'-32'23483,"34"30"-23423,-10 0-808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3:24.0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19257,'6'7'12859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3:25.3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12 15671,'0'-4'16992,"0"1"-16888,0 0-104,1 3-10,-1-1-1,0 1 1,0 0 0,1 0-1,-1 0 1,0 0 0,0 0-1,1-1 1,-1 1 0,0 0-1,1 0 1,-1 0 0,0 0-1,1 0 1,-1 0 0,0 0-1,0 0 1,1 0 0,-1 0-1,0 0 1,1 0 0,-1 0 0,0 1-1,1-1 1,-1 0 0,0 0-1,0 0 1,1 0 0,-1 0-1,0 1 1,0-1 0,1 0-1,-1 0 1,0 0 0,0 1-1,0-1 1,1 0 0,-1 0-1,0 1 1,0-1 0,0 0-1,0 1 1,0-1 0,1 0-1,-1 0 1,0 1 0,0-1-1,0 0 1,0 1 0,0-1-1,0 0 1,0 1 0,0-1-1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3:30.7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11 17576,'0'-8'15191,"0"5"-15410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3970,'0'0'9284,"41"26"-8307,-14-23-513,7-3-192,9 0-272,10-5-144,0-12-1681,-3-3-2561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3:32.3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1 8340,'-4'0'20889,"-4"0"-20169,-23 0-46,-2-1-4357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8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49 41 12886,'0'-29'18406,"-3"28"-18242,0-1 0,0 1-1,0 0 1,0 0 0,0 1 0,-1-1 0,1 1 0,-4 0 0,2 0-164,1 0 0,1-1 0,2-2 0,-2 3-37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8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62 12902,'12'-44'19331,"-12"33"-18797,6 4-912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8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60 17112,'5'-23'15570,"-5"20"-15485,0 0-85,0 1-46,0 1 0,0 0 0,1 0 0,-1 0 0,0 0 0,1 0 0,0-1 0,-1 1 0,1 0 0,-1 0 1,1 0-1,0 0 0,0 1 0,0-1 0,-1 0 0,1 0 0,0 0 0,0 1 0,0-1 0,0 0 0,0 1 0,0-1 0,0 1 0,1-1 0,-1 1 0,0 0 0,0-1 0,0 1 0,0 0 0,1 0 1,-1 0-1,2 0 0,2-1-386,36-4-3735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8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41 7331,'0'-40'25185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9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45 37 9284,'-34'-32'23483,"34"30"-23423,-10 0-808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9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19257,'6'7'12859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9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12 15671,'0'-4'16992,"0"1"-16888,0 0-104,1 3-10,-1-1-1,0 1 1,0 0 0,1 0-1,-1 0 1,0 0 0,0 0-1,1-1 1,-1 1 0,0 0-1,1 0 1,-1 0 0,0 0-1,1 0 1,-1 0 0,0 0-1,0 0 1,1 0 0,-1 0-1,0 0 1,1 0 0,-1 0 0,0 1-1,1-1 1,-1 0 0,0 0-1,0 0 1,1 0 0,-1 0-1,0 1 1,0-1 0,1 0-1,-1 0 1,0 0 0,0 1-1,0-1 1,1 0 0,-1 0-1,0 1 1,0-1 0,0 0-1,0 1 1,0-1 0,1 0-1,-1 0 1,0 1 0,0-1-1,0 0 1,0 1 0,0-1-1,0 0 1,0 1 0,0-1-1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9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11 17576,'0'-8'15191,"0"5"-15410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8:15.39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76 1 8340,'-4'0'20889,"-4"0"-20169,-23 0-46,-2-1-4357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02:45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3 1505,'0'0'14305,"-22"0"-12101,-197 0-377,216-3-2724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7700,'0'0'4519,"7"24"-3585,-5-14-818,15 44 893,14 92 0,-23-63-57,-5-48-644,6 35 1,-6-58-459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59:51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0 461 1921,'0'0'9452,"1"-3"-8980,0 0-276,0 1 0,1-1 0,-1 1 0,0-1 0,1 1-1,0-1 1,0 1 0,-1 0 0,1 0 0,1 0 0,-1 0-1,0 0 1,0 1 0,5-4 0,47-23 2243,-25 14-1917,15-8-416,1 3-1,89-25 1,-4 2-92,-37 10 56,106-22-1,102-5 35,-191 39-27,100-11-31,-47 8-31,-36 6 64,228 1 0,-274 15-36,319 12 271,-199 4-163,-44-5 195,239 45 0,-84-5 30,-156-30-250,-44-4 8,-17-4 262,153 40 0,-148-21 45,-1 4-1,-2 4 1,122 69 0,134 89 1520,-279-160-1735,-33-17-27,52 33 0,-84-46-124,0 1-1,-1 1 0,1-1 1,-1 1-1,6 10 0,25 26 49,-37-43-670,3 4 1434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0:02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0 472 7075,'0'0'4133,"4"-2"-3237,20-9 2177,-15 7-2823,1 0 0,0-1 0,-1 0 0,0-1 0,0 0 0,0 0 0,-1-1 0,11-11 0,-6 5-164,0 1 1,1 0 0,0 1-1,29-18 1,-21 16 20,31-27 1,4-1-77,-43 33 0,-1-1-1,24-20 1,-17 9 9,1 2 0,0 0 0,1 2 0,1 0 0,1 1 0,26-11 0,-17 1-26,-30 22-156,1-1 1,0 1-1,0 0 1,0 0-1,0 0 1,1 1-1,7-4 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0:11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0 468 5330,'0'0'6881,"3"0"-5825,51 5 3493,24 16-2584,-15-3-600,-39-11-570,46 20 0,-48-17-665,1-1 1,32 8 0,80 18 381,-106-19-437,-28-16-75,-1 0 0,1-1-1,0 1 1,-1 0 0,1-1 0,-1 1 0,1-1 0,-1 1-1,1-1 1,-1 1 0,1-1 0,-1 1 0,1-1 0,-1 0-1,0 1 1,1-1 0,-1 1 0,0-1 0,0 0 0,0 1-1,1-1 1,-1 0 0,0 0 0,0 1 0,0-1 0,0 0-1,0 1 1,0-2 0,3-28-3,-2 24-5,7-207-316,-8 179 301,1 28 9,0-1-1,1 1 1,0 0-1,0 0 1,6-12-1,-5 12 22,3-6-2,-4 7 4,1 0 1,-1 0-1,0 0 0,-1 0 1,1 0-1,-1 0 1,0 0-1,0 0 0,0-8 1,1-54-40,-2 67-7,0-39-54,0 15 219,0 23-122,-5 2-135,0 0 102,0 1 0,1-1 0,-1 1 0,0 0-1,1 0 1,0 0 0,-1 1 0,1-1 0,0 1 0,0 0 0,1 0 0,-1 1-1,0-1 1,-5 8 0,3-4 34,0-1 0,-1 0 0,0 0-1,-9 5 1,1-1 73,1 0 0,-23 23 0,27-24-29,-6 6 0,0-2-1,-1 0 1,-33 19 0,-18 6-67,38-20 0,-9 1-46,-3 12 36,15-18-604,20-9 420,27 0 177,16-1 248,-25-3-78,0 1 0,0 1 0,17 3 0,12 5-30,3 10 82,-23-9-141,-17-8-42,0-1 0,1 0 0,-1 0 0,1-1 1,-1 1-1,8 2 0,32 16 77,-42-18-89,1-1 1,-1 0-1,1 0 1,-1 1-1,1-1 1,0 0-1,-1-1 1,1 1-1,0 0 1,0 0-1,0-1 1,0 1 0,-1-1-1,1 1 1,0-1-1,0 0 1,3 0-1,0 5-72,-5-4 75,0 0-1,1-1 1,-1 1-1,0 0 1,1-1-1,-1 1 1,1 0-1,-1-1 1,1 1 0,0 0-1,-1-1 1,1 1-1,-1-1 1,1 1-1,0-1 1,0 0-1,-1 1 1,1-1-1,0 0 1,0 1 0,-1-1-1,3 0 251,-3-33-527,0 29 284,-1-29-18,2 1 1,7-39-1,-5 49-496,0 0-1,0-34 1,-23 66 635,7 0-126,-11 9-11,1 0-1,1 2 1,-30 34-1,50-51 0,0-1-1,0 1 0,0-1 1,0 1-1,1 0 0,-1 0 1,0 6-1,1-9 14,0 1-5,1-2-35,12-1-382,-1-4 418,-1-1-1,1 0 1,-1 0 0,0-1 0,-1 0-1,0-1 1,0 0 0,-1-1-1,0 0 1,14-19 0,13-13-26,-30 36 20,-3 3-3,0 0 0,0 0 1,0 0-1,0-1 0,0 1 0,-1 0 0,1 0 1,-1-1-1,0 1 0,0-1 0,0 0 0,1-4 1,7-12 25,-8 17-12,0 1 1,0-1-1,0 1 0,0-1 1,-1 1-1,1-1 1,-1 1-1,1-1 1,-1 0-1,1 1 1,-1-1-1,0-2 1,2-2-15,-1 0 0,2 0 0,-1 1 0,0-1 0,1 1 0,0-1 1,1 1-1,-1 0 0,1 0 0,7-8 0,-10 11 24,-1-1-16,1 0 0,0 1-1,0-1 1,0 0 0,0 0 0,1 0 0,-1 1 0,1-1 0,-1 1-1,1-1 1,3-2 0,-2 2 8,17-19-261,-10 14 228,-10 7 62,2-22-37,-2 22 2,0-38-197,0 39 205,4-10-31,-4 9 26,0 0-11,0 0 6,3 21 538,-4 19-581,-1-26 55,0-1 0,1 0-1,0 20 1,-18 17 30,-9 47-39,26-88 4,-13 29 22,13-34-34,-1 9-7,3-11 28,0 0-1,0 0 1,-1 0-1,1 0 1,0 0-1,0 1 1,-1-1-1,1 0 1,0 0-1,-1 0 1,1 0-1,-1 0 1,0 0-1,0 1 1,-6 18 267,3-4-105,-1-7-978,-14 23-1055,18-31 1470,0 0 0,-1 1 1,1-1-1,0 0 0,-1 0 1,1 0-1,0 0 0,-1 0 1,0 0-1,1-1 0,-1 1 1,1 0-1,-1-1 1,0 1-1,1-1 0,-1 1 1,0-1-1,-2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0:14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6019,'0'0'12467,"2"24"-9949,2 40-598,-3-35-1601,1 0 0,1-1-1,2 0 1,8 29 0,-11-46-122,0 0 1,0 0-1,-2-1 1,1 1 0,-1 0-1,-1 0 1,0 0-1,-4 15 1,-1 37-1256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0:18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18 5795,'0'0'6525,"-14"-3"-6191,-23-3 1411,-65-3-1,96 10-1631,0-1 0,0 1 0,0 0 0,0 0 0,0 1 0,0 0 0,0 0 0,0 0 0,1 1 0,-1 0 0,1 0 0,0 0 0,0 1 0,0-1-1,0 1 1,1 0 0,-1 1 0,1-1 0,0 1 0,-5 8 0,7-9-78,0-1-1,0 0 0,1 1 1,-1-1-1,1 1 0,0-1 1,0 1-1,0 0 1,0 0-1,1-1 0,0 1 1,0 0-1,0 0 1,0 0-1,0-1 0,1 1 1,-1 0-1,1 0 1,2 5-1,-1-4-14,1 1-1,-1-1 1,1 0-1,0 0 1,0 0-1,1 0 1,-1-1-1,1 1 1,0-1-1,0 0 1,1 0-1,5 3 1,17 12 258,-9-8-146,-2 1 0,1 0 0,-2 1 1,24 25-1,-33-31-108,-1 0 0,0 0 0,0 1 0,0-1 0,-1 1 0,0 0 0,-1 0 0,4 12 0,-4-6-68,0 1-1,-1 0 1,-1-1 0,-1 19 0,0-32 31,0 0 0,0 1 1,0-1-1,0 0 1,0 0-1,-1 0 1,1 0-1,0 0 0,-1 0 1,1 0-1,-1 0 1,1 0-1,-1-1 1,1 1-1,-1 0 0,0 0 1,0 0-1,1-1 1,-1 1-1,0 0 0,-1 0 1,-27 9-57,12-8-23,1-1 1,-22-1-1,21-1-237,14 1 285,0 0 0,0 0 0,0-1 0,0 1 1,0-1-1,-1 0 0,2 0 0,-1 0 0,0 0 0,0-1 0,0 1 1,0-1-1,1 1 0,-1-1 0,1 0 0,-1 0 0,1 0 0,0 0 1,0-1-1,0 1 0,0-1 0,0 1 0,0-1 0,1 0 0,-1 1 1,1-1-1,-2-6 0,0-2 25,0 0 0,0 0 0,1-1 0,1 1 0,0-1 0,1-12 0,0 22 39,-1 0 0,2 0-1,-1 0 1,0 0 0,0 0-1,0-1 1,1 1 0,-1 0-1,1 0 1,0 0 0,0 1 0,0-1-1,0 0 1,0 0 0,0 0-1,0 1 1,2-3 0,1 1-6,-1 1 1,1-1 0,0 1-1,0 0 1,0 0 0,7-2-1,-1 0-15,3 0 42,0 0-1,1 2 0,-1-1 0,1 2 0,-1 0 0,24 1 1,29-3 72,-59 2-127,-1 1 0,1-2-1,0 1 1,-1-1 0,0 0 0,1 0-1,10-6 1,-15 6 54,0 1 0,0-1-1,0 0 1,0 1 0,0-1 0,-1 0-1,1 0 1,0-1 0,-1 1 0,0 0 0,1 0-1,-1-1 1,0 1 0,0-1 0,0 1-1,-1-1 1,1 1 0,-1-1 0,1 1-1,-1-1 1,0 0 0,0-4 0,0 3-25,1 2-23,-1-1 1,0 0-1,1 0 0,-1 0 0,0 0 0,-1 1 1,1-1-1,0 0 0,-1 0 0,0 0 1,0 1-1,1-1 0,-2 0 0,1 1 0,0-1 1,0 1-1,-1-1 0,1 1 0,-1 0 0,0-1 1,0 1-1,0 0 0,0 0 0,0 1 1,0-1-1,-3-2 0,-32-27-868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0:20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9 3282,'0'0'9737,"-8"-1"-8923,2 0-928,-4-1 752,1 0 0,-1 1 0,1 0 0,-1 0 0,1 1-1,-16 2 1,20 1-603,1 0 0,-1 0 0,1 0 0,0 0 0,0 1 0,0-1 0,-6 9 0,1-3 13,-2 2 95,1 2 0,0-1 0,1 1-1,0 1 1,-13 28 0,19-29-84,0 0 1,0 0 0,2 0-1,-1 1 1,2-1 0,0 1-1,2 16 1,-1 11-60,0-39 6,0 0-1,-1 0 1,1 0-1,0 0 1,0 0-1,0 0 1,1-1-1,-1 1 1,0 0-1,1-1 1,-1 1-1,1-1 1,-1 1-1,1-1 0,0 0 1,-1 0-1,1 0 1,0 0-1,0 0 1,0 0-1,3 1 1,49 18 145,-47-18-124,15 5-10,0-1 0,1-1 0,0-1 0,0-1 0,36 0 0,-56-2-3,1-1 1,-1 0 0,1 0-1,-1 0 1,0 0 0,1-1-1,-1 1 1,0-1 0,1 0-1,-1 0 1,0 0 0,0 0-1,0-1 1,0 1 0,0-1-1,0 0 1,0 0 0,-1 0-1,1 0 1,-1 0 0,4-4-1,0 0-19,6-5 96,0-1 0,18-25 0,-27 32-36,0 0 1,0 0-1,0-1 1,-1 1 0,0-1-1,0 1 1,-1-1-1,1 0 1,-1 0-1,0 0 1,0-11-1,-1 5-16,0 8-25,1-1 0,-1 1 0,0-1-1,0 1 1,0 0 0,-1-1 0,0 1 0,0 0 0,0-1-1,0 1 1,0 0 0,-1 0 0,0 0 0,0 0-1,0 0 1,-1 0 0,1 1 0,-6-7 0,-53-45 97,55 50-365,0 1 1,-1 0 0,0 0-1,0 0 1,0 0 0,0 1-1,0 0 1,-10-2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0:21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8 4034,'0'0'7067,"-3"-1"-6090,0 0-709,0-1 1,0 1 0,1 1-1,-1-1 1,0 0-1,-1 1 1,1 0 0,0-1-1,0 1 1,0 0 0,0 1-1,0-1 1,0 0 0,0 1-1,0 0 1,0 0 0,0 0-1,0 0 1,1 0 0,-1 0-1,-4 4 1,3-3-200,1 1 0,-1 0 0,1 0 1,0 1-1,0-1 0,0 1 0,0-1 0,0 1 0,1 0 0,0 0 0,0 0 1,0 0-1,0 0 0,1 1 0,-2 4 0,1 2 83,1 1-1,1 0 1,0 0 0,0 0-1,3 15 1,-3-26-145,1 0 1,0 1 0,-1-1-1,1 0 1,0 0 0,0 1-1,0-1 1,0 0-1,0 0 1,0 0 0,0 0-1,0-1 1,1 1-1,-1 0 1,0 0 0,0-1-1,1 1 1,-1 0 0,0-1-1,1 0 1,2 1-1,35 7 218,-34-7-182,6 1 2,0-1 0,0 0 1,0 0-1,0-1 0,1-1 1,15-2-1,-26 2-55,1 0-1,-1 0 1,0 0 0,1 0-1,-1 0 1,0 0-1,0 0 1,0-1 0,1 1-1,-2-1 1,1 1-1,0 0 1,0-1 0,0 0-1,-1 1 1,1-1 0,0-1-1,9-36 642,-7 23-341,-2 15-307,-1 0 1,0 0 0,1-1-1,-1 1 1,0 0 0,0 0-1,1 0 1,-1 0-1,0-1 1,0 1 0,0 0-1,-1 0 1,1 0-1,0-1 1,0 1 0,-1 0-1,1 0 1,0 0-1,-1 0 1,1 0 0,-1 0-1,0 0 1,1 0-1,-1 0 1,0 0 0,0 0-1,1 0 1,-1 0 0,0 0-1,0 1 1,-2-2-1,-1 0-511,-1 0-1,0 0 0,0 1 0,0-1 1,0 1-1,-7 0 0,-9-3-2774,-4-2-4191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5186,'0'0'5339,"14"-3"-4715,193-55 1604,-163 41-2039,-27 10-53,1 0 0,-1 1 1,1 2-1,0 0 0,22-1 3991,-40 10-4165,-1 49 25,0-29 75,0 1 0,2-1 0,0 0 0,1 1 1,2-1-1,8 35 0,-8-50-332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0 190 1873,'0'0'12848,"61"-41"-12047,-46 33-1378,-4-4 0,1 0 0,2 1 0,-5-4 0,14-11 0,36-38-2073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0 154 0,'0'0'9073,"55"-46"-2595,-31 28-6262,-16 9-178,1 1-135,0-1 1,-1 0-1,1 1 0,3 2 1,-3-3-1,2 3 1,-2 0-1,3 1 0,20-10 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32 944,'35'-3'12949,"38"3"-9735,46-12-3488,-46-5-3062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5939,'0'0'4709,"-7"9"-4205,-27 32 107,30-37-495,2 1 1,0 0 0,-1 0-1,2 0 1,-1 0-1,0 0 1,0 1 0,2-1-1,-2 0 1,1 1 0,1-1-1,-1 1 1,1 0 0,0 5-1,-1 9 285,-3 77 1440,7 126 0,0-193-1661,1 0 1,1 0 0,12 46-1,36 84 367,9 40-4756,-57-176-473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2289,'0'0'6643,"90"44"720,53-4-7433,-85-34-8602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4994,'0'0'10288,"17"12"-10083,-2-1-630,11 7 573,-3-1 1,4 1-1,-1-4 0,52 24 1,21-23-6725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7587,'0'0'9338,"12"12"-8703,43 69-43,-29-43-595,0 3 0,3-4 0,0 1-1,67 58 1,-72-84-2187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7555,'0'0'8308,"84"143"-8020,-66-103 97,-7-5-289,4-6-16,-6 3-80,-3-8 0,2-1-16,-2-9-321,6 7-1519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8180,'0'0'6355,"52"180"-6179,-52-145 528,0-3-288,0 0-112,0-11-304,0 8-64,0 3-512,0 0-176,0-6-2626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155 1 6499,'0'0'6499,"-75"224"-5427,57-177-479,1-13-225,-1 1-224,9-11-128,1-16-16,-1-5-592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384 1 3778,'0'0'10442,"-9"15"-9039,1 5-1180,-4-3 0,-3 4 0,4-4 0,-4 1 0,1-4 0,-1 4 0,-2-4 0,-1 1 0,1-1 0,-1-2 0,1 2 0,-4-2 0,-16 8 0,8-8-700,-35 11-366,17-17-5033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472 1 2177,'0'0'10143,"-23"0"-9246,-285 9 2969,168-6-8562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341 202 1489,'0'0'8825,"-78"-26"-3719,46 14-4707,3 0 0,0 1 0,-44-30-1,-17-38-6245,81 59 3382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144 199 1473,'-9'-23'13824,"-9"-27"-12308,-19 4-349,34 37-1179,-3 3 0,0-3-1,-3 1 1,3 2-1,1-3 1,-4 3-1,3 0 1,-3-2 0,-11-4-1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4946,'0'0'7350,"0"24"-6082,0 10-970,1 131 1399,-1-159-1589,12 152 1916,-9-133-1877,2 0 1,0 0 0,1-1 0,10 29 0,-12-50-33,1-1 1,0 1 0,0-1 0,0-1-1,-1 1 1,1-1 0,6 1 0,228 8 1662,-184-11-1873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105 219 1601,'0'0'8470,"-29"-99"-1061,-24-3-5990,47 100-1071,-11-13-2463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1 140 1297,'0'-18'16442,"9"-55"-15895,-9 53-974,0-9 74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0 169 1425,'3'-18'15884,"9"-54"-15566,-12 66-314,2 0-6,-2 3 0,0-3 0,3 0 0,-3 1 0,3-1 0,0 3 0,-3-3 0,3 0 0,0 3 0,0-3 0,0 1 0,8-7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4866,'0'0'6595,"116"0"-5682,-93 0-513,-9-5-112,-5 5 48,-5 0-160,-4-6-2705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0 190 1873,'0'0'12848,"61"-41"-12047,-46 33-1378,-4-4 0,1 0 0,2 1 0,-5-4 0,14-11 0,36-38-2073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0 154 0,'0'0'9073,"55"-46"-2595,-31 28-6262,-16 9-178,1 1-135,0-1 1,-1 0-1,1 1 0,3 2 1,-3-3-1,2 3 1,-2 0-1,3 1 0,20-10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32 944,'35'-3'12949,"38"3"-9735,46-12-3488,-46-5-3062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2289,'0'0'6643,"90"44"720,53-4-7433,-85-34-8602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7267,'0'0'5939,"67"-28"-5395,-38 19-368,4-2-176,5 5-80,1-5-1152,-6 4-2658,-4 7-3665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4994,'0'0'10288,"17"12"-10083,-2-1-630,11 7 573,-3-1 1,4 1-1,-1-4 0,52 24 1,21-23-6725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7587,'0'0'9338,"12"12"-8703,43 69-43,-29-43-595,0 3 0,3-4 0,0 1-1,67 58 1,-72-84-2187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7555,'0'0'8308,"84"143"-8020,-66-103 97,-7-5-289,4-6-16,-6 3-80,-3-8 0,2-1-16,-2-9-321,6 7-1519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8180,'0'0'6355,"52"180"-6179,-52-145 528,0-3-288,0 0-112,0-11-304,0 8-64,0 3-512,0 0-176,0-6-2626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155 1 6499,'0'0'6499,"-75"224"-5427,57-177-479,1-13-225,-1 1-224,9-11-128,1-16-16,-1-5-592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384 1 3778,'0'0'10442,"-9"15"-9039,1 5-1180,-4-3 0,-3 4 0,4-4 0,-4 1 0,1-4 0,-1 4 0,-2-4 0,-1 1 0,1-1 0,-1-2 0,1 2 0,-4-2 0,-16 8 0,8-8-700,-35 11-366,17-17-5033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472 1 2177,'0'0'10143,"-23"0"-9246,-285 9 2969,168-6-8562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341 202 1489,'0'0'8825,"-78"-26"-3719,46 14-4707,3 0 0,0 1 0,-44-30-1,-17-38-6245,81 59 3382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144 199 1473,'-9'-23'13824,"-9"-27"-12308,-19 4-349,34 37-1179,-3 3 0,0-3-1,-3 1 1,3 2-1,1-3 1,-4 3-1,3 0 1,-3-2 0,-11-4-1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105 219 1601,'0'0'8470,"-29"-99"-1061,-24-3-5990,47 100-1071,-11-13-2463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7299,'0'0'5779,"0"53"-5747,0-36-16,2 1 80,-2 2-32,0-9 80,0 4-128,0-2-16,0-9-640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1 140 1297,'0'-18'16442,"9"-55"-15895,-9 53-974,0-9 74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0 169 1425,'3'-18'15884,"9"-54"-15566,-12 66-314,2 0-6,-2 3 0,0-3 0,3 0 0,-3 1 0,3-1 0,0 3 0,-3-3 0,3 0 0,0 3 0,0-3 0,0 1 0,8-7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8820,'0'0'5875,"4"0"-6772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0 190 1873,'0'0'12848,"61"-41"-12047,-46 33-1378,-4-4 0,1 0 0,2 1 0,-5-4 0,14-11 0,36-38-2073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0 154 0,'0'0'9073,"55"-46"-2595,-31 28-6262,-16 9-178,1 1-135,0-1 1,-1 0-1,1 1 0,3 2 1,-3-3-1,2 3 1,-2 0-1,3 1 0,20-10 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32 944,'35'-3'12949,"38"3"-9735,46-12-3488,-46-5-3062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2289,'0'0'6643,"90"44"720,53-4-7433,-85-34-8602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4994,'0'0'10288,"17"12"-10083,-2-1-630,11 7 573,-3-1 1,4 1-1,-1-4 0,52 24 1,21-23-6725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6931,'0'0'5379,"-13"147"-5379,9-119-2722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7587,'0'0'9338,"12"12"-8703,43 69-43,-29-43-595,0 3 0,3-4 0,0 1-1,67 58 1,-72-84-2187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7555,'0'0'8308,"84"143"-8020,-66-103 97,-7-5-289,4-6-16,-6 3-80,-3-8 0,2-1-16,-2-9-321,6 7-1519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8180,'0'0'6355,"52"180"-6179,-52-145 528,0-3-288,0 0-112,0-11-304,0 8-64,0 3-512,0 0-176,0-6-2626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155 1 6499,'0'0'6499,"-75"224"-5427,57-177-479,1-13-225,-1 1-224,9-11-128,1-16-16,-1-5-592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384 1 3778,'0'0'10442,"-9"15"-9039,1 5-1180,-4-3 0,-3 4 0,4-4 0,-4 1 0,1-4 0,-1 4 0,-2-4 0,-1 1 0,1-1 0,-1-2 0,1 2 0,-4-2 0,-16 8 0,8-8-700,-35 11-366,17-17-5033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472 1 2177,'0'0'10143,"-23"0"-9246,-285 9 2969,168-6-8562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341 202 1489,'0'0'8825,"-78"-26"-3719,46 14-4707,3 0 0,0 1 0,-44-30-1,-17-38-6245,81 59 3382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144 199 1473,'-9'-23'13824,"-9"-27"-12308,-19 4-349,34 37-1179,-3 3 0,0-3-1,-3 1 1,3 2-1,1-3 1,-4 3-1,3 0 1,-3-2 0,-11-4-1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105 219 1601,'0'0'8470,"-29"-99"-1061,-24-3-5990,47 100-1071,-11-13-2463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1 140 1297,'0'-18'16442,"9"-55"-15895,-9 53-974,0-9 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3922,'0'0'9708,"0"27"-8851,0 7-617,6 128 702,0-102-93,14 67 0,-15-103-684,1 1-1,1-1 1,0-1 0,2 0-1,16 33 1,-24-54-110,1 0 1,0-1-1,-1 1 1,0 0-1,1-1 0,0 1 1,0-1-1,0 0 0,0 1 1,-1-1-1,2 0 1,-1 0-1,-1-1 0,2 1 1,-1 0-1,0-1 0,0 0 1,3 1-1,46-1 391,-29-1-220,14 1-74,-11 1-104,2-1 0,37-7 0,-63 7-221,1-1 0,-2 1 0,1 0 1,0-1-1,0 1 0,0-1 0,0 1 0,0-1 1,-1 1-1,1-1 0,0 0 0,-1 1 0,1-1 1,0 0-1,0 0 0,0 0 0,-1 0 1,0 0-1,0 0 0,1 0 0,0 0 0,-1 0 1,0 0-1,1 0 0,-1 0 0,0 0 0,1 0 1,-1-1-1,2-8-2737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0 169 1425,'3'-18'15884,"9"-54"-15566,-12 66-314,2 0-6,-2 3 0,0-3 0,3 0 0,-3 1 0,3-1 0,0 3 0,-3-3 0,3 0 0,0 3 0,0-3 0,0 1 0,8-7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06.3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0 9060,'11'16'23520,"-8"-12"-23344,-2-2-165,4 8-11,-5-9 0,1 0 0,-1 0 0,0 0 0,0 0 0,1-1 0,-1 1 0,1 0 0,-1 0 0,1 0 0,-1 0 0,1 0 0,-1 0 0,1-1 0,0 1 0,-1 0 0,1 0 0,0-1 0,0 1 0,1 0 0,-2 2 0,0 0 0,0 1 0,-1-6-411,0 0 152,1 0 0,-1 1 1,0-1-1,-1 1 0,1-1 0,0 1 1,0-1-1,-1 1 0,1 0 0,-1-1 0,1 1 1,-1 0-1,-2-1 0,-50-21-9537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24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134 1072 3906,'0'0'7206,"2"-6"-6259,3-24 1539,1-45 1,-6-98-276,-2 72-1869,-1-195 242,-1 146-357,-7 70-112,11-80 1243,0 163-1297,-1 0 1,0 0-1,0 0 1,0 0-1,-1 0 1,1 0-1,-1-1 1,1 1-1,-4 4 0,-8 15 149,6-4 118,-1-1 1,-16 27-1,11-22 106,-10 23-55,17-38-325,4-5-49,1 0 0,-1 0 0,0 0-1,0 1 1,1-1 0,-1 0 0,1 1 0,0-1-1,0 1 1,-1 3 0,2-6-34,44 0-929,157 0 1126,-200 0-171,22 8 174,-23-8-164,0 0 0,0 0-1,0-1 1,0 1 0,0 0 0,0 0-1,0 0 1,0 0 0,0 0 0,0 0-1,-18-13 161,-28-20 99,6-15-213,39 46-52,-1 0-1,0-1 1,1 1-1,0 0 1,-1-1-1,1 0 1,0 1-1,0-1 0,-1-4 1,-3-9-6,0 3 23,-4-6 28,9 18-46,0-1 3,0 2 53,0 0-64,-2 5 816,2-4-811,0 0 1,0 0 0,0 0-1,0 0 1,0 0-1,0 0 1,1-1 0,-1 1-1,0 0 1,1 0 0,-1 0-1,1 0 1,-1 0 0,1 0-1,-1 0 1,1-1 0,-1 1-1,2 1 1,19 30 71,-11-18-85,25 28 80,-31-40-72,-3-1 6,0-1 1,0 0-1,0 1 1,-1-1-1,1 1 0,0 0 1,0-1-1,-1 1 1,1-1-1,0 1 1,-1 0-1,1 0 1,-1-1-1,1 1 1,-1 0-1,1 0 0,-1 0 1,1 0-1,-1 0 1,0 0-1,1 1 1,-1-2 30,2 2-29,0-1 5,0 1 0,0 0 0,0-1 0,-1 1 1,1 0-1,0 0 0,-1 0 0,2 4 0,3 0-1123,-6-5 1000,-15-17-354,-27-21 352,39 35 116,0-1 0,0 1 0,0-1 0,1 0 0,0 0 0,-1 0 1,1 0-1,0-1 0,1 1 0,-1 0 0,0-1 0,0-4 0,-8-1 116,2 5-61,8 3-67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31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31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3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51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5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51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16.2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11877,'-19'0'20842,"17"0"-20794,0 0-48,-11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03:43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1 2257,'0'0'8599,"-34"0"-320,28 0-8936,-77 5 3326,41-1-3857,0-2-9940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5346,'0'0'8164,"74"0"-7748,-49 0-240,-2 0-96,-6 0 17,-5-5-65,-6 5-32,-6-4-161,0-1-687,0-1-1185,0-7-1633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4.5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 6499,'0'0'20151,"86"-9"-21299,-78 15 2141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5.1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10197,'0'0'7504,"29"2"-3472,-13-2-3119,3 0-457,-5 0-4659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5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6643,'0'0'9695,"7"0"-8470,55 0 2471,-33 0-8844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6.2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1953,'0'0'15036,"4"1"-13745,47 3 2867,-28-5-5240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6.8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 8564,'0'0'11101,"7"0"-10381,6 0-677,-2 2-47,0-2-1,0 0 1,0 0 0,16-3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37.0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1569,'0'10'21461,"1"29"-20640,4 18-546,1 39 392,-14-28-585,6-1-562,26-90-272,-17 15 633,0 0 1,0 0-1,1 1 1,0 0-1,0 1 1,16-10-1,36-18 215,-59 34 171,-11-19 347,3 14-577,3 3 30,0-1 1,0 1-1,0-1 0,0 0 1,1 0-1,-1 0 0,1-1 1,0 1-1,0-1 1,0 0-1,-4-6 0,6 6-53,-1 1 1,-1-1-1,1 1 0,0 0 0,-1-1 0,0 1 0,1 1 0,-6-5 0,5 4 1,-1 0-1,1 0 0,0 0 0,1 0 0,-1-1 0,0 1 0,-1-5 0,2 4 2,-1 0 0,1 0 0,-1 0 0,0 0 0,0 1 0,0-1 0,-7-4 0,10 8-5,0-1-15,0 1-1,0-1 0,0 1 1,0 0-1,0-1 1,0 1-1,0-1 0,0 1 1,0 0-1,0-1 1,0 1-1,0-1 0,0 1 1,0 0-1,-1-1 1,1 1-1,0-1 1,0 1-1,0 0 0,-1-1 1,1 1-1,0 0 1,0-1-1,-1 1 0,1 0 1,0-1-1,-1 1 1,1 0-1,0 0 0,-1-1 1,-1-2 163,8 9-56,3 1-60,-7-6-27,1 1 0,-1-1 0,-1 0 0,1 1 1,0 0-1,0-1 0,-1 1 0,1 0 0,-1 0 1,1 0-1,-1 0 0,0 0 0,0 0 0,2 5 1,-1-3-5,-1 0 1,1 0 0,0 0 0,1 0 0,-1 0-1,1-1 1,-1 1 0,1-1 0,5 4 0,17 19 115,4-9-51,-29-17-85,0 1 19,7 6-478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7.3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 18200,'0'0'13916,"16"-4"-13265,-13 4-651,21 0-1919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8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7892,'0'6'20612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09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1 2561,'-12'3'30166,"12"15"-31922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3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0 15703,'-13'7'15418,"37"-7"-18411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7155,'0'0'5923,"83"-35"-5891,-54 33 0,0 0-32,4-1-208,-2-1-897,-5-5-1344,-7-2-4450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0.7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9732,'0'13'22619,"0"-9"-22203,0-1-416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1.1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19033,'0'0'12149,"0"20"-10948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20025,'8'0'12006,"30"0"-15144,8 0-1968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2.5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20713,'0'0'10261,"0"17"-8468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13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20906,'0'10'11861,"4"-10"-11861,-4 4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45:23.0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0 7187,'-4'8'25516,"-3"-4"-25563,4 0 397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3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0 190 1873,'0'0'12848,"61"-41"-12047,-46 33-1378,-4-4 0,1 0 0,2 1 0,-5-4 0,14-11 0,36-38-2073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1 880,'0'0'12959,"2"7"-12605,17 171 958,-11-99-1231,-8-77-99,1 13-87,1 0 0,0 0 0,1 0 0,0-1 0,1 1 0,8 21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0 154 0,'0'0'9073,"55"-46"-2595,-31 28-6262,-16 9-178,1 1-135,0-1 1,-1 0-1,1 1 0,3 2 1,-3-3-1,2 3 1,-2 0-1,3 1 0,20-10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32 944,'35'-3'12949,"38"3"-9735,46-12-3488,-46-5-3062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2289,'0'0'6643,"90"44"720,53-4-7433,-85-34-8602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4994,'0'0'10288,"17"12"-10083,-2-1-630,11 7 573,-3-1 1,4 1-1,-1-4 0,52 24 1,21-23-6725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7587,'0'0'9338,"12"12"-8703,43 69-43,-29-43-595,0 3 0,3-4 0,0 1-1,67 58 1,-72-84-2187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 7555,'0'0'8308,"84"143"-8020,-66-103 97,-7-5-289,4-6-16,-6 3-80,-3-8 0,2-1-16,-2-9-321,6 7-1519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8180,'0'0'6355,"52"180"-6179,-52-145 528,0-3-288,0 0-112,0-11-304,0 8-64,0 3-512,0 0-176,0-6-2626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155 1 6499,'0'0'6499,"-75"224"-5427,57-177-479,1-13-225,-1 1-224,9-11-128,1-16-16,-1-5-592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384 1 3778,'0'0'10442,"-9"15"-9039,1 5-1180,-4-3 0,-3 4 0,4-4 0,-4 1 0,1-4 0,-1 4 0,-2-4 0,-1 1 0,1-1 0,-1-2 0,1 2 0,-4-2 0,-16 8 0,8-8-700,-35 11-366,17-17-5033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472 1 2177,'0'0'10143,"-23"0"-9246,-285 9 2969,168-6-8562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12 368,'0'-1'14021,"9"-1"-14129,56 4 311,72-4 469,-113-2-1535,6 0-5256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341 202 1489,'0'0'8825,"-78"-26"-3719,46 14-4707,3 0 0,0 1 0,-44-30-1,-17-38-6245,81 59 3382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144 199 1473,'-9'-23'13824,"-9"-27"-12308,-19 4-349,34 37-1179,-3 3 0,0-3-1,-3 1 1,3 2-1,1-3 1,-4 3-1,3 0 1,-3-2 0,-11-4-1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105 219 1601,'0'0'8470,"-29"-99"-1061,-24-3-5990,47 100-1071,-11-13-2463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1 140 1297,'0'-18'16442,"9"-55"-15895,-9 53-974,0-9 74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4:51.79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0 169 1425,'3'-18'15884,"9"-54"-15566,-12 66-314,2 0-6,-2 3 0,0-3 0,3 0 0,-3 1 0,3-1 0,0 3 0,-3-3 0,3 0 0,0 3 0,0-3 0,0 1 0,8-7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06.3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0 9060,'11'16'23520,"-8"-12"-23344,-2-2-165,4 8-11,-5-9 0,1 0 0,-1 0 0,0 0 0,0 0 0,1-1 0,-1 1 0,1 0 0,-1 0 0,1 0 0,-1 0 0,1 0 0,-1 0 0,1-1 0,0 1 0,-1 0 0,1 0 0,0-1 0,0 1 0,1 0 0,-2 2 0,0 0 0,0 1 0,-1-6-411,0 0 152,1 0 0,-1 1 1,0-1-1,-1 1 0,1-1 0,0 1 1,0-1-1,-1 1 0,1 0 0,-1-1 0,1 1 1,-1 0-1,-2-1 0,-50-21-9537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24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134 1072 3906,'0'0'7206,"2"-6"-6259,3-24 1539,1-45 1,-6-98-276,-2 72-1869,-1-195 242,-1 146-357,-7 70-112,11-80 1243,0 163-1297,-1 0 1,0 0-1,0 0 1,0 0-1,-1 0 1,1 0-1,-1-1 1,1 1-1,-4 4 0,-8 15 149,6-4 118,-1-1 1,-16 27-1,11-22 106,-10 23-55,17-38-325,4-5-49,1 0 0,-1 0 0,0 0-1,0 1 1,1-1 0,-1 0 0,1 1 0,0-1-1,0 1 1,-1 3 0,2-6-34,44 0-929,157 0 1126,-200 0-171,22 8 174,-23-8-164,0 0 0,0 0-1,0-1 1,0 1 0,0 0 0,0 0-1,0 0 1,0 0 0,0 0 0,0 0-1,-18-13 161,-28-20 99,6-15-213,39 46-52,-1 0-1,0-1 1,1 1-1,0 0 1,-1-1-1,1 0 1,0 1-1,0-1 0,-1-4 1,-3-9-6,0 3 23,-4-6 28,9 18-46,0-1 3,0 2 53,0 0-64,-2 5 816,2-4-811,0 0 1,0 0 0,0 0-1,0 0 1,0 0-1,0 0 1,1-1 0,-1 1-1,0 0 1,1 0 0,-1 0-1,1 0 1,-1 0 0,1 0-1,-1 0 1,1-1 0,-1 1-1,2 1 1,19 30 71,-11-18-85,25 28 80,-31-40-72,-3-1 6,0-1 1,0 0-1,0 1 1,-1-1-1,1 1 0,0 0 1,0-1-1,-1 1 1,1-1-1,0 1 1,-1 0-1,1 0 1,-1-1-1,1 1 1,-1 0-1,1 0 0,-1 0 1,1 0-1,-1 0 1,0 0-1,1 1 1,-1-2 30,2 2-29,0-1 5,0 1 0,0 0 0,0-1 0,-1 1 1,1 0-1,0 0 0,-1 0 0,2 4 0,3 0-1123,-6-5 1000,-15-17-354,-27-21 352,39 35 116,0-1 0,0 1 0,0-1 0,1 0 0,0 0 0,-1 0 1,1 0-1,0-1 0,1 1 0,-1 0 0,0-1 0,0-4 0,-8-1 116,2 5-61,8 3-67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31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31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3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2481,'0'0'5883,"4"5"-5174,-1-2-608,-1-1-1,1 0 0,0 0 0,-1 0 0,1 0 0,-1 0 0,1 0 0,0-1 0,0 0 0,0 0 0,0 0 0,0 0 0,0 0 0,0-1 0,1 1 0,-2-1 0,5 0 0,31-2 616,58-11 0,-80 10-723,3 0-129,-1 1-1323,-6-1-2463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51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5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59:51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16.2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11877,'-19'0'20842,"17"0"-20794,0 0-48,-11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4.5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 6499,'0'0'20151,"86"-9"-21299,-78 15 2141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5.1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10197,'0'0'7504,"29"2"-3472,-13-2-3119,3 0-457,-5 0-4659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5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6643,'0'0'9695,"7"0"-8470,55 0 2471,-33 0-8844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6.2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1953,'0'0'15036,"4"1"-13745,47 3 2867,-28-5-5240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26.8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 8564,'0'0'11101,"7"0"-10381,6 0-677,-2 2-47,0-2-1,0 0 1,0 0 0,16-3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0:37.0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1569,'0'10'21461,"1"29"-20640,4 18-546,1 39 392,-14-28-585,6-1-562,26-90-272,-17 15 633,0 0 1,0 0-1,1 1 1,0 0-1,0 1 1,16-10-1,36-18 215,-59 34 171,-11-19 347,3 14-577,3 3 30,0-1 1,0 1-1,0-1 0,0 0 1,1 0-1,-1 0 0,1-1 1,0 1-1,0-1 1,0 0-1,-4-6 0,6 6-53,-1 1 1,-1-1-1,1 1 0,0 0 0,-1-1 0,0 1 0,1 1 0,-6-5 0,5 4 1,-1 0-1,1 0 0,0 0 0,1 0 0,-1-1 0,0 1 0,-1-5 0,2 4 2,-1 0 0,1 0 0,-1 0 0,0 0 0,0 1 0,0-1 0,-7-4 0,10 8-5,0-1-15,0 1-1,0-1 0,0 1 1,0 0-1,0-1 1,0 1-1,0-1 0,0 1 1,0 0-1,0-1 1,0 1-1,0-1 0,0 1 1,0 0-1,-1-1 1,1 1-1,0-1 1,0 1-1,0 0 0,-1-1 1,1 1-1,0 0 1,0-1-1,-1 1 0,1 0 1,0-1-1,-1 1 1,1 0-1,0 0 0,-1-1 1,-1-2 163,8 9-56,3 1-60,-7-6-27,1 1 0,-1-1 0,-1 0 0,1 1 1,0 0-1,0-1 0,-1 1 0,1 0 0,-1 0 1,1 0-1,-1 0 0,0 0 0,0 0 0,2 5 1,-1-3-5,-1 0 1,1 0 0,0 0 0,1 0 0,-1 0-1,1-1 1,-1 1 0,1-1 0,5 4 0,17 19 115,4-9-51,-29-17-85,0 1 19,7 6-478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1105,'0'0'12501,"-17"94"-12501,3-54-1873,-1-3-6370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01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2410 2993,'0'0'3551,"25"22"-3359,118 99 713,-113-92 778,-2 1 0,27 38 0,-39-44-1511,2-2-1,0 0 0,2-1 0,0-2 1,1 1-1,40 26 0,-23-26-84,0-2 0,2-2 1,0-2-1,58 14 0,-47-14 32,-17-4-62,3 2-117,0-2 1,1-2-1,42 3 1,260 27 1329,-179-18-1116,-66-14-193,112-6 1,-83-2 334,-114 2-276,49 1 0,0-2 0,-1-3-1,89-18 1,81-35 315,91-22 151,-224 54-364,101-41-1,-34 9-17,-22 14-27,309-106 260,-330 106-317,213-89 331,485-242 6,-768 353-351,212-96 49,499-223 660,-389 168-615,-16-29 31,-226 127-116,260-142 1,19 2 83,-18 11-6,-196 86-73,-74 43 9,131-60-1,-225 122-17,0-2 0,-1 0-1,0-2 1,-1 0 0,26-25-1,-41 34 23,-8 6-29,1 1 1,-1-1 0,0 0 0,0 0 0,1 0 0,-1 0 0,0 0 0,0 0-1,0 0 1,0 0 0,-1 0 0,1-1 0,0 1 0,0 0 0,-1-1 0,1 1 0,0-2-1,-1 2 26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33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6883,'0'0'14938,"0"22"-13378,1-7-1247,0 0-1,1 0 0,1-1 0,0 1 1,1-1-1,0 0 0,12 25 0,-3-13 0,1-2 0,1 1 0,22 26 0,74 80 1035,-78-80-1053,-26-39-727,-10-21-2495,-11-20-3481,-6 2-3097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38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5987,'0'0'10199,"-13"12"-5901,13-11-4252,0 0 1,1 1-1,0-1 1,-1 0-1,1 0 0,0 0 1,0 1-1,-1-1 0,1 0 1,0 0-1,0 0 0,0 0 1,0-1-1,0 1 1,1 0-1,-1 0 0,0-1 1,0 1-1,0 0 0,3 0 1,33 13 449,-26-10-352,45 19 1921,-26-11-1855,1-3-1,0 0 1,0-2-1,51 5 1,50 12 132,-108-19-155,0 0 1,0-2-1,30 0 1,-54-2-169,1-1 0,-1 0 1,0 0-1,1 0 1,-1 0-1,0 0 0,0 0 1,1 0-1,-1 0 0,0 0 1,0 0-1,1 1 1,-1-1-1,0 0 0,0 0 1,1 0-1,-1 0 0,0 1 1,0-1-1,0 0 0,1 0 1,-1 1-1,0-1 1,0 0-1,0 0 0,0 1 1,0-1-1,0 0 0,1 0 1,-1 1-1,0-1 1,0 0-1,0 0 0,0 1 1,0-1-1,0 1 0,-3 15 202,-9 13-201,-90 99-78,97-123 38,-4 8 0,-1-1-1,-1 0 1,0-1-1,-1 0 1,0-1-1,-25 17 1,37-27 17,-1 0 0,0 1 0,1-1 0,-1 0-1,1 1 1,-1-1 0,1 0 0,0 1 0,-1-1 0,1 1 0,-1-1 0,1 1 0,0-1-1,-1 1 1,1 0 0,0-1 0,0 1 0,-1-1 0,1 1 0,0 0 0,0-1 0,0 1-1,0-1 1,0 1 0,0 0 0,0-1 0,0 1 0,0 0 0,0 0 0,0 0 8,0-40-1171,0 28 1199,-1 7-65,1 1 1,0-1-1,0 1 1,0-1-1,0 1 0,0-1 1,1 1-1,0-1 0,-1 1 1,1-1-1,1 1 0,-1 0 1,0-1-1,1 1 0,-1 0 1,1 0-1,0 0 1,3-4-1,-3 6 4,0-1 1,0 0-1,0 0 1,-1 1 0,1-1-1,-1 0 1,1-1-1,-1 1 1,0 0-1,0 0 1,0-1-1,0 1 1,0 0-1,0-1 1,-1 1-1,1-6 1,-3 8 44,1-1 0,-1 0 0,0 0 0,0 1 0,0-1 0,0 1-1,0-1 1,0 1 0,0 0 0,0 0 0,0 0 0,-2 0 0,1 0-5,-28-3 1,0-1 1,-56-15-1,69 18 48,-2-1 71,19 2-134,1 0 1,-1 0 0,1 0-1,0 0 1,-1 0-1,1 0 1,-1-1-1,1 1 1,-1 0-1,1 0 1,0 0 0,-1-1-1,1 1 1,0 0-1,-1-1 1,1 1-1,0 0 1,-1-1 0,1 1-1,0 0 1,-1-1-1,1 1 1,0-1-1,0 1 1,0-1-1,0 1 1,-1 0 0,1-1-1,0 1 1,0-1-1,0 0 1,-14-50-151,14 46 160,-1 0 1,0 0 0,-1 1-1,1-1 1,-1 1-1,0-1 1,0 1 0,-4-7-1,10 15-2,0-1-1,1 0 1,-1 0 0,1 0-1,-1-1 1,1 1 0,0-1-1,8 2 1,44 13 61,-47-15-37,0 0 1,0-2-1,18 1 1,-19-2-5,-1 1 0,1 0 1,-1 1-1,1 0 1,-1 1-1,9 2 0,5 0-1,-18-4-17,-1 1 1,1-1 0,-1 1-1,1 0 1,-1 0-1,0 0 1,1 0 0,-1 0-1,0 1 1,0-1 0,6 5-1,-3 0 499,-16-8-376,-51 8-315,49-4 130,0-1 0,-1 0 1,1 0-1,-1-1 0,1-1 0,-16-2 1,21 0 64,0 1 0,-1-1 0,2-1 0,-12-6 0,12 6-13,-57-34 45,33-1 85,28 37-127,-4-6 38,-1 0-1,0 1 1,0 0 0,0 0 0,-1 1-1,-9-6 1,2 2-33,12 7 17,-2 0-1,1 1 1,0 0-1,0 0 1,-9-3-1,13 5-20,-1 0-1,1 0 0,0 0 1,0 0-1,-1 0 0,1 0 1,0 0-1,-1 0 0,1-1 1,0 1-1,-1 0 0,1 0 1,0 0-1,0 0 0,-1 0 0,1 0 1,0-1-1,0 1 0,-1 0 1,1 0-1,0 0 0,0-1 1,-1 1-1,1 0 0,0 0 1,0-1-1,0 1 0,0 0 1,-1 0-1,1-1 0,0 1 1,0 0-1,0-1 0,0 1 0,0 0 1,0 0-1,0-1 0,0 1 1,-4-3 13,0 2-15,3 2-40,2 7 40,3 1 54,1 0 0,1 0 0,6 9 0,4 4 120,1-1 1,29 28-1,-23-15-49,-20-28-116,1 0 0,-1-1 0,1 1 0,0 0 0,7 6 0,-2-2 11,0 0 0,0 1 0,11 18 0,-2-3 31,-8-10 5,-9-14-57,-1-1 0,1 1 1,0-1-1,0 1 0,0-1 0,1 1 0,-1-1 1,0 1-1,0-1 0,1 0 0,-1 0 0,1 0 1,1 1-1,16 23 33,-17-23-30,1 0 0,-1 0 0,0 1 0,0-1 0,0 1 1,0 0-1,0-1 0,3 7 0,-1-1-2,20 35 61,-24-43-110,0 0 0,1 0 1,-1 0-1,0 0 0,0 1 0,0-1 0,0 0 1,0 0-1,1 0 0,-1 1 0,0-1 0,0 0 1,0 0-1,0 1 0,0-1 0,0 0 0,0 0 0,0 1 1,0-1-1,0 0 0,0 0 0,0 1 0,0-1 1,0 0-1,0 0 0,0 1 0,0-1 0,0 0 1,0 0-1,0 1 0,0-1 0,-1 0 0,1 0 1,0 1-1,0-1 0,0 0 0,0 0 0,0 0 1,-1 0-1,1 1 0,-11-1-3436,6 0 2501,-11 0-4117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11877,'-19'0'20842,"17"0"-20794,0 0-48,-11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 6499,'0'0'20151,"86"-9"-21299,-78 15 2141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10197,'0'0'7504,"29"2"-3472,-13-2-3119,3 0-457,-5 0-4659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6643,'0'0'9695,"7"0"-8470,55 0 2471,-33 0-8844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1953,'0'0'15036,"4"1"-13745,47 3 2867,-28-5-5240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 8564,'0'0'11101,"7"0"-10381,6 0-677,-2 2-47,0-2-1,0 0 1,0 0 0,16-3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2:46.8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1569,'0'10'21461,"1"29"-20640,4 18-546,1 39 392,-14-28-585,6-1-562,26-90-272,-17 15 633,0 0 1,0 0-1,1 1 1,0 0-1,0 1 1,16-10-1,36-18 215,-59 34 171,-11-19 347,3 14-577,3 3 30,0-1 1,0 1-1,0-1 0,0 0 1,1 0-1,-1 0 0,1-1 1,0 1-1,0-1 1,0 0-1,-4-6 0,6 6-53,-1 1 1,-1-1-1,1 1 0,0 0 0,-1-1 0,0 1 0,1 1 0,-6-5 0,5 4 1,-1 0-1,1 0 0,0 0 0,1 0 0,-1-1 0,0 1 0,-1-5 0,2 4 2,-1 0 0,1 0 0,-1 0 0,0 0 0,0 1 0,0-1 0,-7-4 0,10 8-5,0-1-15,0 1-1,0-1 0,0 1 1,0 0-1,0-1 1,0 1-1,0-1 0,0 1 1,0 0-1,0-1 1,0 1-1,0-1 0,0 1 1,0 0-1,-1-1 1,1 1-1,0-1 1,0 1-1,0 0 0,-1-1 1,1 1-1,0 0 1,0-1-1,-1 1 0,1 0 1,0-1-1,-1 1 1,1 0-1,0 0 0,-1-1 1,-1-2 163,8 9-56,3 1-60,-7-6-27,1 1 0,-1-1 0,-1 0 0,1 1 1,0 0-1,0-1 0,-1 1 0,1 0 0,-1 0 1,1 0-1,-1 0 0,0 0 0,0 0 0,2 5 1,-1-3-5,-1 0 1,1 0 0,0 0 0,1 0 0,-1 0-1,1-1 1,-1 1 0,1-1 0,5 4 0,17 19 115,4-9-51,-29-17-85,0 1 19,7 6-478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2625,'0'0'8225,"3"3"-7694,0 0-294,0 1 0,0 0 0,0 0-1,-1 1 1,1-1 0,-2 1 0,2 0 0,-1-1-1,-1 1 1,1 0 0,0 0 0,-1 0 0,0 6-1,4 16 815,1 35 0,-5-36-609,33 299 630,-33-325-1060,-1 1 0,0 0 0,1-1-1,-1 1 1,1 0 0,0-1 0,0 1-1,-1-1 1,1 1 0,0-1 0,-1 0-1,0 1 1,1-1 0,0 0-1,0 1 1,0-1 0,0 0 0,-1 0-1,1 0 1,0 0 0,-1 0 0,1 0-1,0 0 1,0 0 0,0 0 0,-1 0-1,1 0 1,0-1 0,1 1 0,0-1-42,38 2 233,15 0-113,0-3 1,65-12 0,-116 13 207,2-1-2782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9:21.0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0 9060,'11'16'23520,"-8"-12"-23344,-2-2-165,4 8-11,-5-9 0,1 0 0,-1 0 0,0 0 0,0 0 0,1-1 0,-1 1 0,1 0 0,-1 0 0,1 0 0,-1 0 0,1 0 0,-1 0 0,1-1 0,0 1 0,-1 0 0,1 0 0,0-1 0,0 1 0,1 0 0,-2 2 0,0 0 0,0 1 0,-1-6-411,0 0 152,1 0 0,-1 1 1,0-1-1,-1 1 0,1-1 0,0 1 1,0-1-1,-1 1 0,1 0 0,-1-1 0,1 1 1,-1 0-1,-2-1 0,-50-21-9537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09:21.0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134 1072 3906,'0'0'7206,"2"-6"-6259,3-24 1539,1-45 1,-6-98-276,-2 72-1869,-1-195 242,-1 146-357,-7 70-112,11-80 1243,0 163-1297,-1 0 1,0 0-1,0 0 1,0 0-1,-1 0 1,1 0-1,-1-1 1,1 1-1,-4 4 0,-8 15 149,6-4 118,-1-1 1,-16 27-1,11-22 106,-10 23-55,17-38-325,4-5-49,1 0 0,-1 0 0,0 0-1,0 1 1,1-1 0,-1 0 0,1 1 0,0-1-1,0 1 1,-1 3 0,2-6-34,44 0-929,157 0 1126,-200 0-171,22 8 174,-23-8-164,0 0 0,0 0-1,0-1 1,0 1 0,0 0 0,0 0-1,0 0 1,0 0 0,0 0 0,0 0-1,-18-13 161,-28-20 99,6-15-213,39 46-52,-1 0-1,0-1 1,1 1-1,0 0 1,-1-1-1,1 0 1,0 1-1,0-1 0,-1-4 1,-3-9-6,0 3 23,-4-6 28,9 18-46,0-1 3,0 2 53,0 0-64,-2 5 816,2-4-811,0 0 1,0 0 0,0 0-1,0 0 1,0 0-1,0 0 1,1-1 0,-1 1-1,0 0 1,1 0 0,-1 0-1,1 0 1,-1 0 0,1 0-1,-1 0 1,1-1 0,-1 1-1,2 1 1,19 30 71,-11-18-85,25 28 80,-31-40-72,-3-1 6,0-1 1,0 0-1,0 1 1,-1-1-1,1 1 0,0 0 1,0-1-1,-1 1 1,1-1-1,0 1 1,-1 0-1,1 0 1,-1-1-1,1 1 1,-1 0-1,1 0 0,-1 0 1,1 0-1,-1 0 1,0 0-1,1 1 1,-1-2 30,2 2-29,0-1 5,0 1 0,0 0 0,0-1 0,-1 1 1,1 0-1,0 0 0,-1 0 0,2 4 0,3 0-1123,-6-5 1000,-15-17-354,-27-21 352,39 35 116,0-1 0,0 1 0,0-1 0,1 0 0,0 0 0,-1 0 1,1 0-1,0-1 0,1 1 0,-1 0 0,0-1 0,0-4 0,-8-1 116,2 5-61,8 3-67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6:25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0 4226,'1'7'10287,"2"23"-9057,-3-23-1072,1 23 159,-2 1 1,-1-1-1,-1 1 1,-13 52-1,-122 454 75,98-372-373,1-18 92,-84 207-1,112-322-103,-13 54 0,6-19-5,14-53-21,1 0 0,1 0 0,0 0-1,0 18 1,2-72-16804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6:54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0 1713,'0'0'6424,"0"34"-1366,-2-2-4762,-1-1 0,-1 0-1,-2 1 1,-1-2 0,-16 46 0,-4-3-386,3 1 0,-28 143 0,20-43-1084,-36 89 1217,32-105 2,0-24 614,12-57-621,16-45 58,-2 0 1,-1-1 0,-21 43-1,-7 28 825,36-76 810,4-15-2009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6:56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1281,'0'0'6624,"1"4"-5322,11 65 4338,1 10-3218,3-27-1901,-10-34-326,-1 1 1,0-1 0,-2 1-1,0 0 1,1 20-1,-3-22-169,1-1-1,1 1 0,8 26 1,-6-23 44,-2 0 0,-1 1 0,-1-1 1,-1 28-1,0-26-50,0-21-30,0 0-1,0 0 1,0 0 0,0 0 0,0 0 0,0 0 0,0 0 0,0 0 0,0 0 0,0-1 0,0 1 0,1 0 0,-1 0 0,0 0 0,1 0 0,-1 0 0,0-1 0,1 1 0,-1 0 0,1 0 0,0-1 0,-1 1 0,1 0 0,0-1 0,-1 1 0,1-1 0,0 1 0,-1-1 0,1 1 0,0-1-1,0 1 1,0-1 0,1 1 0,0-1-13,1 0-1,-1-1 1,0 1-1,1 0 0,-1-1 1,1 1-1,-1-1 1,0 0-1,1 0 0,-1 0 1,0 0-1,3-2 1,9-6-104,0-1 1,21-18-1,-14 10 63,2 2 1,29-18-1,-4 4-1,-25 16 65,44-19 0,-18 10 0,-25 9 11,0-2 0,26-21 0,-9 6 4,-31 23-101,5-5 99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7:52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13 598 2417,'0'0'7366,"0"-37"-1000,0 24-5876,-1 1 0,0-1 1,0 1-1,-5-16 1,5 20-513,0 0 1,0-1 0,1 1 0,0-1 0,1-10-1,1-8-13,-3 22 26,1 0 1,1 0-1,-1 1 1,1-1-1,1-6 1,-1 9 8,0 0 0,0 1 1,-1-1-1,1 0 0,0 1 1,1-1-1,-1 1 1,0-1-1,0 1 0,1-1 1,-1 1-1,1 0 1,-1 0-1,4-2 0,33-26 62,21-2-233,-50 29 231,-1-1 0,1 1 0,16-1 0,93-1 170,-83 4-100,-31 1-140,0-1-1,0 1 1,0 0-1,-1 0 1,1 1-1,0-1 1,0 1-1,5 3 1,-4-3 29,-1 1 0,0-1-1,1 0 1,0-1 0,-1 1 0,7 0 0,60 3 104,76-5 1,-59-2-145,178-8 256,-152 3-221,32-12-10,-103 11 22,86-4 0,-81 12-57,-10 2 101,-1-3 1,1-1-1,65-12 0,-52 3 38,1 3 1,78-4-1,108 12 426,-115 1-368,650-1 765,-635 6-853,-84-3-60,-20 0-94,49 12 0,-54-9-3,0-1 0,53 2-1,317-7-445,-208 11-158,-186-10 627,0-1 0,-1-1 0,1 1 0,0-1 0,-1 1 0,1-1 0,0-1 1,-1 1-1,1-1 0,-1 1 0,0-1 0,1-1 0,-1 1 0,0 0 0,0-1 0,-1 0 0,1 0 0,-1 0 0,1-1 1,-1 1-1,0-1 0,0 1 0,0-1 0,2-5 0,13-15-133,-14 19 114,0 0 0,0 0 1,0 0-1,-1-1 0,0 1 0,4-10 1,-6 10 86,0 0 1,0 0 0,-1 0-1,0 0 1,-1-7 0,2-20-447,0-14 335,-29 39-1416,25 30 2238,3 95 950,1-116-1655,1 0 0,-1-1 1,1 1-1,-1 0 0,1-1 0,0 1 0,0-1 1,0 0-1,0 1 0,0-1 0,0 0 1,0 0-1,3 1 0,14 8 114,-14-7-133,0-1 1,0 1 0,1-1 0,-1 0-1,1-1 1,0 0 0,-1 0-1,1 0 1,7 0 0,3 0 58,-1 0-1,1 2 1,-1-1-1,26 9 1,56 26 305,-84-33-415,0-1 1,0 0-1,0 0 1,0-2-1,0 0 0,1 0 1,-1-1-1,26-4 1,-19-1 177,8 0-111,143 5-730,-166-1 656,1 0 0,-1 1 0,0-1 1,1-1-1,6-2 0,-7 2 87,1 1 1,-1-1 0,1 1-1,-1 0 1,8 0 0,181 1-131,-112-12 97,340 12 168,-347-8-305,924 8-2285,-994-1 2352,0 1 1,1-1-1,-1 0 1,0 0-1,7-3 1,-7 2 42,0 0 0,1 1 0,-1-1 1,1 1-1,7 0 0,128-1 139,91 2-262,-178 3 295,-27-1 40,-1 0 0,44-5 0,-27-13-343,31 8 385,1 3-1,92 5 0,-50 2 1194,-55-1-1174,-34 1-244,0-2 0,0 0 0,48-9 0,-68 8-63,1 0 0,-1 1 0,0-1 0,15 3 0,9-1-439,-14 35 1228,-17-34-724,0 0 0,0 0 0,-1 0 0,1 1 0,-1-1 1,1 0-1,-1 1 0,0-1 0,0 0 0,0 3 0,-1-4 19,1 0 1,0 1 0,0-1-1,0 0 1,0 0-1,0 1 1,0-1-1,0 0 1,0 1 0,1-1-1,-1 0 1,0 0-1,1 0 1,-1 1-1,1-1 1,-1 0 0,1 0-1,0 0 1,-1 0-1,1 0 1,0 0-1,0 0 1,0 0 0,0 0-1,0 0 1,0-1-1,0 1 1,1 1-1,-1-2 15,0 1 0,0-1-1,0 1 1,0 0-1,0-1 1,0 1-1,0 0 1,-1 0 0,1 0-1,0 0 1,-1 0-1,1-1 1,0 1 0,-1 0-1,1 0 1,-1 1-1,0-1 1,1 0-1,-1 0 1,0 0 0,0 0-1,1 0 1,-1 0-1,0 0 1,0 0 0,0 1-1,-1 0 1,4 15 556,6 8 175,-7-20-597,0-1 0,0 0 0,-1 1 0,1-1-1,-1 1 1,0 0 0,-1-1 0,1 7-1,-1-5-348,0 10 1067,0-15-981,0-1 1,0 0 0,0 0 0,0 1 0,0-1-1,1 0 1,-1 0 0,0 1 0,0-1 0,0 0-1,0 0 1,0 0 0,1 1 0,-1-1 0,0 0-1,0 0 1,0 0 0,1 0 0,-1 1 0,0-1-1,0 0 1,0 0 0,1 0 0,-1 0 0,0 0-1,0 0 1,1 0 0,-1 0 0,0 0 0,1 0-1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8:05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14 642 2417,'0'0'7366,"0"-40"-1000,0 27-5876,-1-1 0,0 1 1,-1-1-1,-4-15 1,5 20-513,0 0 1,0 0 0,1 0 0,0 0 0,1-12-1,1-8-13,-2 24 26,0 0 1,0-1-1,0 1 1,1 0-1,2-7 1,-2 10 8,-1 0 0,1 1 1,0-1-1,0 0 0,0 0 1,1 1-1,-1-1 1,0 0-1,1 1 0,-1-1 1,1 1-1,-1 0 1,1 0-1,3-3 0,36-26 62,22-3-233,-54 30 231,1 0 0,-1 1 0,18-2 0,100 0 170,-90 5-100,-33-1-140,1 1-1,-1 0 1,0 0-1,0 0 1,0 0-1,0 1 1,0 0-1,6 3 1,-5-2 29,0-1 0,0 0-1,-1 0 1,1 0 0,0 0 0,7 0 0,65 3 104,80-5 1,-63-1-145,192-11 256,-164 5-221,35-13-10,-110 11 22,91-4 0,-86 14-57,-12 0 101,0-1 1,0-2-1,71-14 0,-56 5 38,1 2 1,83-4-1,116 13 426,-122 1-368,697-1 765,-682 6-853,-90-2-60,-22-1-94,53 13 0,-58-10-3,1 0 0,55 1-1,342-7-445,-224 13-158,-200-13 627,0 0 0,0 0 0,1-1 0,-1 1 0,0-1 0,0 0 0,0-1 1,-1 1-1,1-1 0,0 0 0,0 0 0,-1 0 0,0-1 0,1 1 0,-1-1 0,0 0 0,0-1 0,0 1 0,-1-1 1,1 1-1,-1-1 0,0 0 0,0-1 0,3-4 0,13-17-133,-14 21 114,-1 0 0,0-1 1,0 1-1,0-1 0,-1 0 0,4-10 1,-5 10 86,-2 1 1,1 0 0,-1-1-1,0 1 1,0-8 0,1-21-447,-1-16 335,-30 43-1416,27 32 2238,3 101 950,1-124-1655,1 0 0,0 0 1,-1 0-1,1 0 0,0-1 0,0 1 0,0-1 1,0 1-1,0-1 0,0 0 0,1 0 1,-1 0-1,3 1 0,15 10 114,-14-9-133,-1 0 1,1-1 0,0 0 0,0 0-1,0 0 1,0-1 0,0 0-1,0 0 1,8 0 0,3 0 58,0 0-1,-1 2 1,1 0-1,27 9 1,60 27 305,-90-35-415,-1 0 1,1-1-1,1-1 1,-1 0-1,0-1 0,0 0 1,1-1-1,27-4 1,-21-1 177,10-1-111,151 6-730,-176-1 656,0 0 0,0 1 0,0-2 1,-1 1-1,9-3 0,-9 1 87,1 2 1,0-1 0,0 1-1,0 0 1,8-1 0,194 2-131,-121-12 97,367 12 168,-374-9-305,992 9-2285,-1066 0 2352,0-1 1,0 0-1,-1 0 1,1 0-1,6-4 1,-6 3 42,0 0 0,0 1 0,-1 0 1,1 0-1,8-1 0,138 0 139,97 2-262,-191 3 295,-29 0 40,-1-2 0,47-3 0,-29-16-343,34 9 385,0 4-1,100 5 0,-55 2 1194,-58 0-1174,-37-1-244,0 0 0,0-2 0,52-8 0,-74 8-63,1 0 0,0 0 0,0 1 0,15 1 0,11 1-439,-16 36 1228,-18-36-724,0 1 0,0-1 0,0 1 0,-1-1 0,1 0 1,-1 1-1,0-1 0,0 1 0,0-1 0,0 3 0,0-3 19,-1-1 1,1 0 0,0 1-1,0-1 1,0 0-1,0 1 1,0-1-1,0 1 1,1-1 0,-1 0-1,0 1 1,1-1-1,-1 0 1,1 0-1,-1 1 1,1-1 0,0 0-1,-1 0 1,1 0-1,0 0 1,0 0-1,0 0 1,0 0 0,0 0-1,0 0 1,0 0-1,0 0 1,2 1-1,-2-2 15,0 1 0,0-1-1,0 1 1,0 0-1,0 0 1,0-1-1,0 1 1,-1 0 0,1 0-1,0 0 1,0 0-1,-1 0 1,1 0 0,-1 0-1,1 0 1,-1 0-1,1 1 1,-1-1-1,1 0 1,-1 0 0,0 0-1,0 0 1,0 1-1,0-1 1,0 0 0,0 0-1,0 2 1,2 15 556,9 9 175,-9-22-597,0 0 0,0-1 0,-1 1 0,1 0-1,-1 0 1,0 0 0,-1 0 0,1 7-1,-1-6-348,0 11 1067,0-16-981,0-1 1,1 0 0,-1 0 0,0 1 0,0-1-1,0 0 1,0 0 0,0 1 0,0-1 0,0 0-1,1 0 1,-1 1 0,0-1 0,0 0 0,0 0-1,1 0 1,-1 1 0,0-1 0,0 0 0,0 0-1,1 0 1,-1 0 0,0 0 0,0 0 0,1 1-1,-1-1 1,0 0 0,1 0 0,-1 0 0,0 0-1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8:5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2993,'0'0'7631,"0"8"-6068,0-7-1548,-1 16 748,1 1 0,1-1-1,0 1 1,1-1 0,7 26-1,64 115-513,-13-34-129,65 139-8,-40-87-785,23 109-120,-24-55-543,91 278 2318,-155-442-1009,100 263-445,-64-187 486,-70-175-7806,10 27 6529,-11-23-3724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8:56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80,'0'0'6678,"12"14"-828,39 72-2767,-33-56-3158,24 49-1,133 291 1133,-110-241-463,-39-83-485,-3 1 0,25 74-1,-1 13-31,12 45 17,54 183 935,-86-280-924,-16-57-72,0 1 1,2-2-1,0 0 0,2-1 1,21 27-1,-16-21-1,-1 2 0,-1 0 0,-2 1 0,23 65 0,-28-69 29,3 8 4,0-3 125,13 50 1,-4-19 44,-17-48-133,1 1 0,5 26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01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0 280 3073,'3'2'9445,"84"65"-4945,-47-39-3969,3 2-324,1-3-1,61 29 0,-18-11 563,-82-42-736,0 0 0,-1 0 0,1 1 0,-1-1 0,0 1 0,0 0 0,0 1 0,0-1 0,4 7 0,-4-5-32,0 0 0,1 0 0,-1-1 0,1 0 0,9 7 0,-3-2 21,-10-9-29,0 0-1,-1 0 0,1 0 0,0-1 0,0 1 0,0 0 0,0 0 0,0-1 0,0 1 0,0-1 0,0 1 0,0-1 0,0 1 0,0-1 0,0 0 0,0 1 1,0-1-1,0 0 0,1 0 0,0 0 0,-1 0-31,1-1 0,-1 0 1,0 0-1,0 0 0,0 0 1,0 0-1,0-1 0,-1 1 1,1 0-1,0 0 0,0-1 1,-1 1-1,1 0 0,-1-1 1,1 1-1,-1 0 0,1-3 1,10-36 40,-8 31 150,10-46-149,9-28 232,4 7-222,-9 13 22,11-64-305,-22 93 328,-2 14 32,1-37 0,3 5-12131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5378,'0'0'7188,"86"-8"-6228,-57 8-352,0 0-15,-2 0-321,-9-3-224,-1 3-48,-7-2-240,-5 0-1297,-4-13-5122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15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 4466,'0'0'5765,"0"6"-4425,-2 17-25,0 0 1,-8 29 0,4-21-855,-3 40 0,-4 395 744,13-314-910,1-94-273,-1 1 0,-16 106 0,11-128 19,-1 59 0,5-65-24,-1-1 1,-1 1-1,-8 32 1,2-29-8,3-15-36,1 0 0,0 0 0,2 0 0,-2 26 0,-4-48-2029,7-25-3939,3 16 3689,-1-19-4162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16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3009,'0'0'6771,"0"25"-5850,0 125 1381,-11-1 740,1-30-2760,-5 78 314,-2 78-148,13 74 1072,3-323-1493,-2 0 0,0 0-1,-12 40 1,10-45 50,-2 8 8,1 1 0,2 0 0,-1 36-1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17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5491,'0'0'5007,"5"6"-3398,2 0-1199,-1 1 1,0 0-1,-1 0 1,0 1-1,0 0 1,0 0-1,-1 0 0,0 0 1,-1 1-1,0-1 1,0 1-1,1 9 1,41 161 1222,-26-115-1281,-8-28-110,1-1 0,2 0 0,1-1 1,28 46-1,-38-71-5,-4-8-207,-1 1 0,1-1 0,-1 1 0,1-1 0,0 0 0,0 0 0,-1 1 0,1-1-1,0 0 1,0 0 0,0 0 0,0 0 0,1 0 0,-1 0 0,0 0 0,0 0 0,0-1 0,1 1-1,-1 0 1,0-1 0,1 1 0,-1-1 0,3 1 0,-3-1-49,34-2-186,-31-2 207,1 0-1,0 0 1,-1-1 0,0 1 0,0-1 0,0 0 0,-1 0 0,5-9-1,9-11-4,206-227-156,-99 117 97,-108 119-2557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20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 4466,'0'0'5765,"0"6"-4425,-2 17-25,0 0 1,-8 29 0,4-21-855,-3 40 0,-4 395 744,13-314-910,1-94-273,-1 1 0,-16 106 0,11-128 19,-1 59 0,5-65-24,-1-1 1,-1 1-1,-8 32 1,2-29-8,3-15-36,1 0 0,0 0 0,2 0 0,-2 26 0,-4-48-2029,7-25-3939,3 16 3689,-1-19-4162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20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3009,'0'0'6771,"0"25"-5850,0 125 1381,-11-1 740,1-30-2760,-5 78 314,-2 78-148,13 74 1072,3-323-1493,-2 0 0,0 0-1,-12 40 1,10-45 50,-2 8 8,1 1 0,2 0 0,-1 36-1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20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5491,'0'0'5007,"5"6"-3398,2 0-1199,-1 1 1,0 0-1,-1 0 1,0 1-1,0 0 1,0 0-1,-1 0 0,0 0 1,-1 1-1,0-1 1,0 1-1,1 9 1,41 161 1222,-26-115-1281,-8-28-110,1-1 0,2 0 0,1-1 1,28 46-1,-38-71-5,-4-8-207,-1 1 0,1-1 0,-1 1 0,1-1 0,0 0 0,0 0 0,-1 1 0,1-1-1,0 0 1,0 0 0,0 0 0,0 0 0,1 0 0,-1 0 0,0 0 0,0 0 0,0-1 0,1 1-1,-1 0 1,0-1 0,1 1 0,-1-1 0,3 1 0,-3-1-49,34-2-186,-31-2 207,1 0-1,0 0 1,-1-1 0,0 1 0,0-1 0,0 0 0,-1 0 0,5-9-1,9-11-4,206-227-156,-99 117 97,-108 119-2557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44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4290,'1'1'14307,"2"14"-14125,-4 73-118,5 1 0,22 139 0,-15-158-49,-2 0 1,-1 103-1,6 236-143,-14 212-934,4-605 938,-2-9-1472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4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2305,'0'0'7091,"0"5"-5887,0 35 615,4 244 772,19 17-2179,-15-203 37,13 69 571,-9-88-647,2 105 0,-16-51-170,4 143-238,-1-266-52,0-1-1,1 1 1,0-1-1,0 1 1,7 16-1,-8-25-302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29:46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2817,'0'0'7212,"9"1"-6607,25 7 19,-31-7-460,-1 0-1,1 0 0,-1 1 0,0-1 0,1 1 0,-1 0 0,0 0 0,0 0 0,0 0 0,0 0 0,-1 0 0,1 0 0,0 0 0,-1 1 0,0-1 1,1 1-1,0 4 0,5 6 599,115 182 2880,-108-174-3391,25 28 0,-27-37-148,-1 1 0,-1 1-1,0-1 1,-1 2 0,0-1 0,8 22 0,-1 11 59,-11-28-97,2 0 0,0 0-1,19 32 1,-25-50-59,0 1 0,0-1 0,0 0 0,0 0 0,0 0-1,0 0 1,1 0 0,-1 0 0,0 0 0,1 0 0,-1 0 0,1-1 0,-1 1-1,1 0 1,-1-1 0,1 0 0,1 1 0,14 7 59,-17-8-38,15-2-342,-12 0 311,-1 0 1,1 0 0,-1-1-1,1 1 1,-1-1-1,0 1 1,0-1 0,0 0-1,0 0 1,0 0-1,-1 0 1,3-6-1,6-10 46,255-431 636,-258 444-2342,-6 15-6,-4 17-2880,-11 17-7277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31:41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5 3858,'0'0'6512,"-6"0"-5167,-36-1-245,27-1-635,1 1 0,-2 1 0,1 0 0,0 1 0,1 0 0,-1 2 1,-26 6-1,37-7-456,-1-1 0,0 0 0,0 0 0,0 0 0,0 0 0,-6-1 1,-21 4 35,19-2-40,11-1 1,0-1-1,0 0 0,-1 1 1,1-1-1,0 1 0,0 0 1,0-1-1,1 1 0,-1 0 1,0 0-1,-3 3 0,3 1 68,1 0-1,-1 0 0,1 1 1,0-1-1,1 0 0,0 1 1,-1-1-1,2 1 0,-1-1 0,2 7 1,-2 5 22,12 139 526,-1 0-49,-11 143 479,-7-275-331,-1-17-628,4-3-131,10-4-44,12-1 153,39 2 30,-29 1-65,-1-1-1,0-2 1,0-1-1,0-1 1,31-8-1,-51 10-17,0 0 0,-1 0 0,1 0 0,0 1 0,0 0 1,10 2-1,16 0-30,-33-2-152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6819,'0'0'7251,"133"31"-7106,-86-31-145,6 0-1329,2 0-3121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31:4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6915,'6'0'14488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31:42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7283,'0'0'10354,"2"13"-6847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31:42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7700,'5'0'13871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31:43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9508,'0'0'10037,"26"13"-8596,-22-13-913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31:45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4530,'0'0'6616,"16"0"-6189,134-3 600,-130 4-72,36 7-1,-37-5-225,36 2 0,-50-2 640,-5-3-1318,0 0 0,0 1 0,0-1 0,0 0 0,0 0 0,0 0 0,0 1 0,0-1 0,0 0-1,0 0 1,0 0 0,0 1 0,1-1 0,-1 0 0,0 0 0,0 0 0,0 0 0,0 1 0,0-1-1,1 0 1,-1 0 0,0 0 0,0 0 0,0 0 0,1 0 0,-1 0 0,0 1 0,0-1 0,0 0-1,1 0 1,-1 0 0,0 0 0,0 0 0,0 0 0,1 0 0,-1 0 0,0 0 0,0 0 0,1 0-1,-1 0 1,0 0 0,0-1 0,0 1 0,1 0 0,-1 0 0,0 0 0,0 0 0,8 28 501,-1 8-447,-1-1 0,-2 1 0,-1 0 1,-3 38-1,6 72 7,13 112-118,-19-228 24,-1-16-9,0 1 1,2-1 0,0 0-1,0 1 1,1-1 0,6 19 0,-8-33-11,0 0 1,0 0 0,0 1 0,0-1 0,0 0 0,0 1-1,0-1 1,0 0 0,0 1 0,0-1 0,0 0-1,0 0 1,0 1 0,0-1 0,0 0 0,0 1 0,0-1-1,0 0 1,-1 0 0,1 1 0,0-1 0,0 0-1,0 0 1,0 1 0,-1-1 0,1 0 0,0 0 0,0 0-1,-1 1 1,1-1 0,0 0 0,0 0 0,-1 0-1,1 0 1,0 0 0,0 1 0,-1-1 0,1 0 0,0 0-1,-1 0 1,1 0 0,0 0 0,-1 0 0,1 0-1,0 0 1,0 0 0,-1 0 0,1 0 0,0 0 0,-1 0-1,1-1 1,0 1 0,0 0 0,-1 0 0,-30-6-18,1 1 11,-125 5-1018,147-16-5747,8 15 6477,0 1 1,0-1-1,0 0 1,1-1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12.0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30 8580,'6'-21'24104,"-6"19"-24021,0 2-101,0-1-1,0 1 1,0-1 0,-1 1-1,1 0 1,0-1 0,0 1-1,-1 0 1,1-1 0,0 1-1,0 0 1,-1 0 0,1-1-1,0 1 1,-1 0 0,1 0-1,0-1 1,-1 1-1,1 0 1,-1 0 0,1 0-1,0 0 1,-1 0 0,1 0-1,-1-1 1,1 1 0,0 0-1,-1 0 1,1 0 0,-1 0-1,0 1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19.6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 10901,'0'-2'20221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0.2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58 5939,'0'0'5568,"5"-1"-4811,49-17 2568,-3 2-3726,-1-1-6578,-26 11 2836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0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 4066,'0'0'8100,"62"-12"-7652,-58 12-240,1 0-208,-1 0-80,0 0-608,5 0-2818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1.0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1 848,'0'0'10165,"71"0"-10053,-65 0-96,1 0-16,-1 0-112,3 0-176,1 0 0,1 0-160,2 0-497,2 0-1568,-2 0-1969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14 2353,'0'0'6699,"-8"-1"-5971,0-1-801,-5-1 1181,-1 0 1,-20 0 0,30 2-990,2 1 0,-2 0-1,1 0 1,0 0 0,0 1 0,0 0-1,0-1 1,0 1 0,0 0 0,0 1 0,0-1-1,0 0 1,0 1 0,0 0 0,1 0-1,-1 0 1,1 0 0,-5 5 0,4-2-106,0 1 0,0 0 1,1 0-1,-1-1 1,2 2-1,-1-1 0,0 0 1,0 0-1,2 1 1,-2 8-1,1 9 118,1 36-1,1-21 182,0-28-219,0-1 1,0 0-1,1 1 0,0-1 0,0 0 1,5 12-1,-5-17-177,0 0 0,-1 0 0,2 0 0,-1-1 0,0 1 0,1-1-1,-1 0 1,1 0 0,0 0 0,1 0 0,-2 0 0,2-1 0,0 0 0,4 3 0,10-4-5167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1.4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4066,'0'0'8708,"122"3"-7844,-101-3-512,-2 0-240,1 0-112,-3 0-32,-4 0-272,-3 0-368,1 0-433,2 0-815,0 0-754,-1 0-2368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1.7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1777,'0'0'11365,"105"4"-11173,-84-4-176,1 2-16,-7-2-48,0 2-672,-7-2-1073,-1 2 384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2.2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3954,'0'0'9972,"77"15"-9235,-66-11-225,2 2-336,0-2-112,0-2-64,-3 0-64,1 0-384,-3 2-593,1-4-783,0 3-161,3-1-1313,6 0-3441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2.5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4834,'0'0'8404,"92"25"-8260,-75-17-128,2-1 560,-2 1-576,-4 0-128,0-4 0,-7 0-2241,-4-2 1473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3.0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1 224,'0'0'11605,"117"79"-10004,-95-65-1601,-3-5-176,-8-1-944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3.4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6051,'0'0'8772,"122"85"-8740,-116-79-32,-4 0-144,-2-5-64,0 3-241,0 2-319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3.8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5715,'0'0'9444,"113"91"-9428,-96-80 16,-6 1-32,-2-6 0,-7 3 0,-2-5-16,0 2-112,0 0-272,0 2-1313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4.2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3121,'0'0'6243,"13"56"-6099,-9-41 1649,3 1-1553,-3-4-176,5 1-128,-3-3-320,-2-1 112,-1-5-240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4.6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5987,'0'0'208,"5"52"-3025,-5-44 2352,0 2 17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4.9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1 7091,'0'0'6995,"2"101"-6995,-2-92-96,0 1-144,-2 0-224,-2-3-368,-3 3-481,1-6-432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07:53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0 112,'2'7'10406,"1"6"-7206,-3 34 1014,0 62-1459,11-37-776,-11-55-2105,0 8 319,0-9-6110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2673,'0'0'8244,"110"-5"-7588,-89-3-384,2 5-272,2-1-176,-5-5-2113,2-2-3169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5.3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0 64,'0'0'12902,"-7"126"-11894,7-110-832,0 3-79,0-2 191,0-1 0,0-1-192,0-1-96,0-4-400,0 1-929,0-1-1088,0 2 928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5.6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 1 8292,'0'0'2897,"-23"77"-4562,17-69-159,-1 0-1170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6.0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75 0 5106,'0'0'10277,"-47"83"-10277,43-79-16,2 0-224,0 0-464,-3-2-33,3 4 401,0-2 16,-2 0-624,-3 1-913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6.4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437 0 3874,'0'0'11306,"-7"8"-10078,-3 8-742,-20 24 2064,11-20-2079</inkml:trace>
  <inkml:trace contextRef="#ctx0" brushRef="#br0" timeOffset="1">157 287 2513,'0'0'8063,"-7"9"-7701,1-2-338,1 0-64,-1 1 0,0-1 0,0-1 0,0 1 0,-1-1 0,-15 11 0,-8 10 285,3-1 688,6-18-3103,14-7-1197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6.8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154 0 6707,'0'0'6403,"-66"27"-6019,53-21-112,0 0 1281,-2-2-256,0 1-1297,5-3-849,-1 0 849,5-2 0,1 0-1585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7.1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145 1 1601,'0'0'12288,"-5"3"-11264,-41 26 2458,42-27-3788,-1-1 1,1 0-1,-1 0 0,0-1 1,1 1-1,-1-1 0,0 0 0,1 0 1,-1 0-1,-5-2 0,-7 1-2043,-4 1-3067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7.4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136 1 3249,'0'0'8548,"-28"23"-7363,19-19 96,1 0-33,1 2-432,-1-4-495,1-2-321,-1 0-289,-3 0-2240,0 0 1681,1 0-3042,-3 0-16,-2 0 3218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7.8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138 1 2321,'-4'0'15091,"-16"0"-14129,-36 1-2297,28 0-860,-2-1-5126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8.2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308 1 2481,'0'0'9199,"-8"2"-8692,-48 8 1923,-95 5 1,58-13-10883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8.5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260 98 5250,'0'0'7281,"-13"-2"-6843,-109-19 1328,87 7 219,-8-15-8560,14 8 629,12 11 3268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6067,'0'0'7731,"0"-1"-7673,0 1 0,0 0 0,0-1 0,0 1 0,0 0 0,0 0 0,0-1 0,0 1 0,0 0 0,0-1 0,0 1 0,0 0 0,1-1 0,-1 1 0,0 0 0,0 0 0,0-1 0,0 1 0,0 0 0,1 0-1,-1-1 1,0 1 0,0 0 0,1 0 0,-1 0 0,0-1 0,0 1 0,0 0 0,0 0 0,0 0 0,0 0 0,1 0 0,-1 0 0,0-1 0,1 1 0,-1 0 0,0 0 0,1 0 0,-1 0 0,3 1 32,0 0 1,0 0-1,0 0 0,0 0 1,-1 0-1,1 1 1,-1-1-1,1 1 0,-1 0 1,1 0-1,-1 0 1,3 3-1,26 34 818,-25-31-740,12 20 116,0 0-1,-1 2 0,-2 0 0,-1 1 0,-1 1 1,10 35-1,44 207 341,-52-188-797,-2 1-1,-4 1 1,-3-1-1,-5 120 1,-1-202-86,0 1 1,0-1-1,-1 0 1,0 0-1,0 0 1,0 0-1,0 0 1,0 0-1,-1-1 1,0 1-1,1 0 1,-2-1-1,1 1 1,0-1-1,-1 0 1,0 0-1,0 0 1,-4 4-1,-25 15-5845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8.9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106 43 1489,'-5'0'7854,"-1"0"-7155,-29-3 2396,12-10-5638,0-4-2918,10 8 920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9.2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190 116 3794,'0'0'7822,"-5"-3"-7326,-20-6 97,-15-8 4633,7-15-7032,3 15-290,23 14 979,0-1 1,0 1-1,0-2 1,1 1-1,-1-1 1,-8-8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9.6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97 140 2673,'0'0'10669,"-5"-3"-9687,-5-2-849,7 4 5,-1-1 0,1 1 1,-1-1-1,1 0 1,-1 0-1,1-1 1,0 1-1,0-1 1,0 1-1,0-1 0,1 0 1,-1 0-1,1 0 1,0-1-1,-3-4 1,-21-68-12137,20 64 11454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49.9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167 127 5090,'0'0'8938,"-6"-4"-8511,-40-27 657,-27-19 472,65 43-3346,-1 0 0,2-1 0,-10-12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0.3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77 177 3794,'0'0'8067,"-8"-40"-7234,4 28-529,-3-4-304,1 3 0,-3-5-128,1-1-737,-3 0-543,0-1 559,-2 1-3489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0.6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77 150 4482,'0'0'6278,"-4"-7"-5838,-4-2-628,1 0 1404,0-1 1,0 0-1,-6-13 1,4-4-2214,7 21-410,1 0 0,-1 0 0,0 0-1,-1 0 1,-4-9 0,2 5-421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1.0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35 227 976,'0'0'5896,"-2"-11"-4658,1 6-1474,-13-91 7788,6 43-10672,1 8-710,4 28 1165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1.4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1 186 688,'0'0'9269,"0"-60"-8325,0 50-48,0 1-95,0-3-161,0 0-320,0 1-320,0-1-160,0 3-256,0-5-753,2 6-351,-2-7-433,0 1-1777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1.8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51 3057,'0'0'8404,"7"-21"-7571,-7 17-433,0-2-400,0 2-96,0 1-416,0-3-1922,0 0 706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2.1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1 470 1121,'0'0'9927,"2"-6"-8911,4-9-422,0-1 0,-2 0 0,3-20 0,-2 4-3161,-1 1-3917,-4 18 4521</inkml:trace>
  <inkml:trace contextRef="#ctx0" brushRef="#br0" timeOffset="1">29 154 4802,'0'0'9885,"2"-6"-9130,19-59 770,-10 16-7762,-7 26 499,-2 13 2507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1 704,'0'0'3671,"-36"0"-3487,14 11 457,6-5-41,15-5-56,-16 12 4309,16-9-4799,0 1-1,0-1 1,1 1 0,0-1-1,0 1 1,0-1 0,0 1-1,2 5 1,19 59 658,-9-2-306,-12-67-411,0 1 0,1 0 0,-1 0 0,0-1 1,0 1-1,0 0 0,1-1 0,-1 1 0,0 0 0,1-1 0,-1 1 0,0 0 1,0-1-1,1 1 0,-1-1 0,1 1 0,-1-1 0,1 1 0,0-1 0,-1 1 1,1-1-1,0 1 0,-1-1-91,0-156-5432,-2 155 4819,-1 0 0,1 1 1,-1-1-1,1 1 0,-1 0 0,0 0 1,0 0-1,-2 0 0,2 0 506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2.5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0 160 3330,'3'-4'8758,"12"-18"-4150,2-1-4134,-4 2-6189,18-39 1,-24 46 4548,1-1 193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2.8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0 114 384,'0'0'865</inkml:trace>
  <inkml:trace contextRef="#ctx0" brushRef="#br0" timeOffset="1">0 114 1265,'2'-13'1691,"-2"11"-1410,0-1-1,0 1 1,0 0 0,0 0 0,1 0-1,-1 0 1,1 0 0,0 0 0,-1 0-1,1 0 1,0 0 0,0 0 0,0 0 0,0 0-1,1 0 1,2-2 0,22-17 6130,3-1-5067,-13 12-2214,0-1-4708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3.2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78 416,'0'0'10205,"7"-5"-8538,75-46 2805,-62 39-7567,-2 3-3916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6:53.5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86 3362,'0'0'10047,"9"-8"-8270,1-1-1356,2-4 107,1 1 0,1 0 1,26-17-1,-30 27-967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7:5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2449,'1'7'9127,"2"24"-7700,-5 90 745,0-30-2005,11 110-1,-5-171-182,0 4-79,1 37 1,-6-69 30,1-1-1,0 0 1,-1 0 0,1 0 0,0 0-1,-1 0 1,1 0 0,-1 0 0,1 0-1,-1 0 1,0 0 0,1 0 0,-1-1-1,0 1 1,0 0 0,0 0-1,1-1 1,-1 1 0,0 0 0,0-1-1,0 1 1,0-1 0,0 1 0,0-1-1,0 0 1,-2 1 0,-30 6-4823,16-6-625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7:52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29 896,'0'0'4514,"6"2"-4009,25 7 574,-4 0-119,0-2 0,1-1 0,41 4 0,119 0-122,-63-1-777,-23-1-225,69 1-197,-34-9 139,167-21 1,-41 1-85,-237 19 300,-3-2-13,-1 0 1,31-9-1,-29 6-22,46-5-1,13 4-46,95-3 328,216-4 998,220 40-27,-394-18-909,108 11 930,-42 13-834,184-17-4,-247-15-313,-5 1-711,-97-17 553,-105 11-386,-16 6 420,1-1 0,-1 0-1,0 0 1,0-1-1,0 1 1,1 0-1,-1 0 1,0 0-1,0 0 1,1 0-1,-1 0 1,0 0-1,0 0 1,0 0 0,1 0-1,-1 0 1,0-1-1,0 1 1,0 0-1,1 0 1,-1 0-1,0 0 1,0-1-1,0 1 1,0 0-1,0 0 1,1 0 0,-1-1-1,0 1 1,0 0-1,0 0 1,0-1-1,0 1 1,0 0-1,0 0 1,0 0-1,0-1 1,0 1-1,0 0 1,0 0 0,0-1-1,0 1 1,0 0-1,0 0 1,0-1-1,0 1 1,0 0-1,0 0 1,-1 0-1,1-1 1,0 1-1,0 0 1,0 0 0,0 0-1,0-1 1,0 1-1,-1 0 1,1 0-1,0 0 1,0 0-1,0-1 1,-1 1-1,1 0 1,0 0-1,0 0 1,0 0 0,-1 0-1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7:53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2497,'3'-1'13964,"-2"4"-13983,5 61 1752,-3 92 0,-5-103-1372,3 0 0,2 0-1,12 58 1,-12-97-476,7 44 569,-10-19-2919,0-39 2316,0 0 0,-1 1 0,1-1-1,0 1 1,0-1 0,0 0 0,0 1 0,0-1 0,-1 1 0,1-1 0,0 0 0,0 1 0,-5 2-1790,5-3 1790,-1 0 0,1 0 0,0 0 0,-1 0 0,1 0 0,-1 1 0,1-1 0,-1-1-1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0:08:57.6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1 9188,'0'0'23035,"-5"0"-22491,3 0-544,0 0 0,1 0 0,0 1-56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31:26.4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1 8980,'-3'7'13121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31:26.4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7363,'38'0'16056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24:23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52 192,'0'0'4146,"14"-17"-2281,-8 14-1613,-1 0 1,1 0-1,0 0 1,0 1-1,0-1 1,0 2-1,13-3 0,-19 4-330,1 0 0,0 0 0,0 0 0,0 0 0,0-1 0,0 1 0,-1 0 0,1-1 0,0 1 0,0-1 0,0 1 0,0-1 0,0 1 0,-1-1-1,1 0 1,-1 1 0,1-1 0,0 0 0,0 0 0,-1 0 0,1 1 0,-1-3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31:26.4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1 624,'0'0'21418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31:26.4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 3169,'7'-2'15795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39:40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2038 5186,'0'0'5390,"9"-8"-4801,82-67 2581,4-9-1610,-53 45-1728,84-59 0,8 1 351,-48 32-126,223-169-169,-221 154-104,-53 45-470,42-30 1,153-125-943,-82 64 2482,-96 85-717,-3-3 0,83-94 0,-105 107-608,32-28 1,7-7 1262,27-20-430,-28 27 39,49-46-305,-71 67-33,-29 27-63,-1-1 0,0 0 0,17-22 1,68-71 1447,-105 105-1291,0 0-1,0 0 0,1 0 1,-13 3-1,15-1-137,-7 4 99,-1-1 0,1 0 0,-1-1 0,0-1 0,0 0 1,-14 2 1015,34 27 430,-6-27-1547,1 0 0,0-1 1,1 1-1,-1-1 0,1 0 0,0 0 1,0 0-1,0-1 0,0 1 1,1-1-1,5 3 0,18 15 1571,-24-17-1496,14 12 294,-2-58-242,-14 25-284,-1 0 1,-1-21-1,0 18-1474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39:49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0 144 384,'0'0'12830,"10"-1"-10904,205-15 3603,128 16-5903,-153 2 731,183 13-402,-48-28 71,27-1-28,-72 5-342,968-29-796,-1090 36 292,186 5 1080,6 33-302,141 7-143,-476-42 135,1 0 0,-1-2 0,1 0 0,-1-1 0,1 0 0,-1-2 0,16-4 0,28-4-180,-46 10 267,-1 0 0,0 0 1,18-7-1,-15 0 525,-13 1 251,-24-9-375,17 15-629,-72-50 931,70 49 192,6 3-862,0 0 0,0-1 0,0 1 0,0 0 0,0-1 0,0 1 0,0 0 0,0-1 0,0 0 0,0 1 0,0-1 0,0 1 0,0-1 0,0 0 0,1 0 0,-1 1 0,0-1 0,0 0 0,1 0 0,-1 0 0,1 0 0,-2-1 0,-6 18 1727,4-1-1282,1 1 0,1 0 0,1-1 0,1 32 0,-1 5-129,-5 50 40,6-102-422,20-21-1505,-4 1 1185,-1-1 0,-1 0-1,11-24 1,-17 31 2130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39:57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2945,'0'0'11870,"5"2"-10790,4 1-561,-1 0 0,0 1 1,-1 0-1,1 1 0,-1 0 0,0 0 0,0 0 0,10 11 0,50 61 726,-1-1-1274,-11-23 73,-19-16 165,1-2 0,2-1 1,44 28-1,-5-7 146,106 98-1,-99-80-154,70 63 17,118 95 313,64 34-55,-247-199-401,151 84-1,-228-142-62,157 93 39,-164-97-50,1-1 0,-1 0 0,1-1 1,13 4-1,20 9-27,95 60-443,-132-73 482,1 0 0,-1 1 1,0-1-1,-1 1 0,1-1 0,0 1 0,3 5 0,5 5 41,-11-13 3,1 0 173,-1-7-621,0 0 267,-1 0 1,0 0-1,0 0 0,-1 0 0,0 0 0,0 0 0,-1 1 0,0-1 0,0 1 0,0-1 0,-1 1 0,0 0 0,0 0 0,0 1 1,-6-6-1,0-4 93,0 0 1,1-1-1,1 0 0,1-1 1,-8-21-1,12 28-43,3 10 81,0-1 0,0 0 1,0 1-1,0-1 0,-1 1 1,1-1-1,0 0 1,0 1-1,-1-1 0,1 0 1,0 1-1,-1-1 0,1 1 1,0-1-1,-1 1 1,1-1-1,-1 1 0,1-1 1,-1 1-1,0-1 0,-16 17 152,-71 80-38,28-33 72,28-34 105,25-25-308,1 1 0,1 0 0,-1 0 0,1 0 0,0 1 0,0 0 0,-5 7 0,10-13-67,80-2-783,-46 0 1059,0 2-1,1 1 0,48 7 0,-32 0-191,-50-8 31,1 0-264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3:42:56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76 5923,'0'0'5658,"-4"12"-1600,4 2-3968,-1-5-65,1 1 1,0-1-1,0 1 0,1-1 1,0 1-1,1-1 0,0 1 0,1-1 1,-1 0-1,2 0 0,-1 0 1,7 10-1,-2-7 9,1 0 0,1 0 0,0-1 0,0 0 0,1-1 1,0 0-1,1-1 0,0 0 0,1-1 0,0 0 0,0-1 0,0-1 0,23 8 0,-7-5 81,-1-1 0,2-2 0,-1-1-1,0-1 1,55-1 0,99-2 128,197-2 728,-237-11-525,23 0-244,160 10 513,334 5-232,-628 0-459,0 2-1,0 1 1,-1 2 0,0 0 0,49 22 0,-31-11 46,218 64 80,-258-80-166,0 1 1,0 0 0,0 0-1,-1 1 1,13 9 0,-19-12 4,1 0 1,-1 0 0,1 0 0,-1 1-1,0-1 1,0 1 0,0 0-1,0 0 1,0 0 0,-1-1-1,1 1 1,-1 1 0,0-1-1,0 0 1,0 0 0,0 0-1,-1 1 1,1 6 0,-1-10-26,0 1 1,0 0-1,0 0 1,0 0-1,0 0 1,0-1-1,0 1 1,0 0-1,-1 0 1,1 0-1,0-1 1,-1 1-1,1 0 1,0 0-1,-1-1 1,1 1-1,-1 0 1,1-1-1,-1 1 1,1-1-1,-1 1 1,0 0-1,1-1 1,-1 1 0,0-1-1,1 0 1,-1 1-1,0-1 1,0 0-1,1 1 1,-3-1-1,-29 1-978,15-2 218,17-27-1658,-1 25 2406,1 0 1,0-1 0,0 1-1,1 0 1,-1 0-1,1 0 1,-1 0 0,1 0-1,0 0 1,0 0-1,1 0 1,-1 0 0,0 0-1,1 0 1,2-2 0,0 1 13,-1 1 0,1 0 0,1 0 0,-1 1 0,0-1 1,1 1-1,-1 0 0,1 0 0,5-1 0,14-5 42,1 0 0,0 2 0,0 1 0,0 1 0,29-1 0,106-13 508,-4-1-458,22 0 250,-98 9 224,82-1-1,32 1 692,1 0-346,435 18-560,-461-8-342,747-10 82,-824 6 2,115-21 0,-166 20-70,-1 2 1,44 1 0,-1 1 38,-61 0-23,25 0 43,0-2-1,0-3 0,64-15 1,-82 13-24,56-18-13,-76 23 7,-1-1-1,0 0 0,-1 0 0,1-1 1,-1 0-1,1 0 0,10-11 0,-15 11 16,0 1-1,0-1 1,0 0 0,0 0-1,-1 0 1,0 0-1,3-8 1,-3 6-25,0 0-1,1 1 1,0-1-1,6-7 1,11-15 262,-1 0 1,21-45-1,-38 70-51,-1 1 0,-1-1 0,1 0 0,0 1 0,-1-1 0,0 1 0,0-1 0,0-5 0,0 0-389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2:44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9 282 3890,'-2'2'11458,"-4"7"-10267,8-13 465,14-20-837,155-190-704,-138 163-225,-33 52 107,0-1 0,0 0-1,0 0 1,0 0 0,0 0-1,0 0 1,0 0 0,0 0-1,0 0 1,0 0 0,0 0 0,0 0-1,0 0 1,0 0 0,1 0-1,-1 1 1,0-1 0,0 0-1,0 0 1,0 0 0,0 0-1,0 0 1,0 0 0,0 0-1,0 0 1,0 0 0,0 0-1,0 0 1,0 0 0,0 0-1,0 0 1,1 0 0,-1 0-1,0 0 1,0 0 0,0 0 0,0 0-1,0 0 1,0 0 0,0 0-1,0 0 1,0 0 0,0 0-1,0 0 1,0 0 0,1 0-1,-1 0 1,0 0 0,0 0-1,0 0 1,0 0 0,0 0-1,0 0 1,0 0 0,0 0-1,0-1 1,0 1 0,0 0-1,0 0 1,0 0 0,0 0 0,0 0-1,0 0 1,0 0 0,0 0-1,0 0 1,0 0 0,0 0-1,2 10-16,0 12 109,-2 538 1056,0-538-2286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2:4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3362,'2'0'14229,"15"-3"-14177,311 3 1420,-314-1-1462,1-1 0,-1 0 0,0-1-1,25-8 1,-25 6 22,0 1 0,0 1 0,1 0 0,26-1 0,-25-1 292,-16 5-375,0 0-1,0 0 1,1 0-1,-1 0 1,0 0-1,0-1 1,1 1-1,-1 0 1,0 0-1,0 0 1,0 0-1,1 0 1,-1 0-1,0-1 1,0 1-1,0 0 1,1 0-1,-1 0 1,0-1 0,0 1-1,0 0 1,0 0-1,0 0 1,1-1-1,-1 1 1,0 0-1,0 0 1,0-1-1,0 1 1,0 0-1,0 0 1,0-1-1,0 1 1,0 0-1,0 0 1,0-1-1,0 1 1,0 0-1,0 0 1,0-1-1,0 1 1,-1 0-1,1 0 1,0-1-1,0 1 1,0 0 0,0 0-1,0 0 1,0-1-1,-1 1 1,1 0-1,0 0 1,0 0-1,0 0 1,-1-1-1,1 1 1,0 0-1,0 0 1,0 0-1,-1 0 1,1 0-1,0 0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2:5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 7059,'0'0'13380,"2"0"-12780,76-1 281,-22-1-804,82 8 0,-131-5-78,1 0-1,-1 0 1,0 1 0,1 0-1,-1 0 1,0 0 0,0 1-1,-1 0 1,1 1 0,0-1-1,11 10 1,-17-9 7,1 0-1,-1 0 0,0 0 1,-1 1-1,1-1 1,-1 0-1,1 1 1,-1-1-1,0 0 0,-1 1 1,0 4-1,0 7 37,1-7-34,-1 0 0,0-1-1,0 1 1,-1-1 0,0 1 0,0-1 0,-1 0 0,0 0-1,0 0 1,-1 0 0,0-1 0,0 1 0,-1-1 0,0 0 0,-1 0-1,-6 6 1,-13 13-5,0-1 0,-2-1 0,-32 21 0,29-22 7,22-15-2,7-7-9,0 0 0,0 1 0,0-1 0,0 0 0,0 0 0,0-1 0,-1 1 0,1 0 0,0 0 0,0 0 0,-1-1 0,1 1 0,-1-1 0,1 1 0,-1-1 0,1 0 0,-1 1 0,1-1 1,-1 0-1,1 0 0,-1 0 0,1 0 0,-1 0 0,-2-1 0,4 2-19,0-1 0,0 1 0,0 0 0,0-1 0,0 1 0,0-1 0,0 1 0,0 0 0,0-1 0,0 1 0,1-1 0,-1 1 0,0 0 0,0-1 0,0 1 0,1-1 0,-1 1 0,0-1 0,1 1 0,-1-1 0,0 1 0,1-1 0,-1 1 0,1-1 0,-1 0 0,0 1 0,1-1 0,-1 0 0,1 1 1,0-1-1,-1 0 0,1 1 0,52 3-105,29 4 2,-73-6 70,-1 0 0,1 0 0,-1 0 0,0 1 0,0 1 0,0-1-1,7 5 1,-13-6 16,0 0-1,0 0 1,0 0-1,0 0 1,-1 0-1,1 0 1,-1 0-1,0 0 1,0 0-1,1 1 1,-1-1-1,-1 1 1,1-1-1,0 1 0,-1-1 1,1 1-1,0 4 1,-1 51 13,-1-37 46,2-2-20,-1-10 0,0 1-1,0-1 0,-4 17 0,3-22 6,0-1 1,0 1-1,0-1 1,-1 0-1,1 1 1,-1-1-1,0 0 1,0 0-1,0 0 1,-1 0-1,1-1 1,-1 1-1,-3 3 1,-18 11 105,-1 0 1,-1-1-1,0-1 1,-1-2 0,-1-1-1,-50 16 1,63-25-109,1 0 1,-1-1-1,0-1 1,-28 0-1,34-1-16,8 0-89,0 0 0,0 0 0,0 0 0,0 0-1,0 0 1,0-1 0,-1 1 0,1 0 0,0-1 0,0 1 0,0-1 0,0 1 0,1-1 0,-1 1 0,0-1 0,0 1 0,0-1 0,0 0 0,0 0 0,1 1 0,-1-1 0,0 0 0,1 0 0,-1 0 0,1 0 0,-1 0-1,1 0 1,-1 0 0,1 0 0,0 0 0,-1 0 0,1 0 0,0 0 0,0 0 0,0 0 0,0 0 0,0 0 0,0 0 0,0 0 0,0-1 0,1-1 0,-1-13-5295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2:55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30 3009,'0'0'15669,"8"-5"-15061,0 1-447,-1 1 0,0-1 0,1 2 0,-1-1 0,1 1-1,0 0 1,0 0 0,0 1 0,14 0 0,-16 1-97,-3 0 17,1 0-1,-1 0 1,0 0-1,1 0 0,-1 1 1,0-1-1,1 1 1,2 1-1,-4-1-50,-1 0 0,0 0 1,0 0-1,1 0 0,-1 0 0,0 0 0,0 0 0,0 0 0,0 1 0,-1-1 0,1 0 0,0 1 1,0-1-1,-1 0 0,1 1 0,-1-1 0,1 1 0,-1-1 0,0 1 0,1-1 0,-1 1 0,0 1 1,3 38 239,-2 0 0,-6 64 1,1-78-269,-2 0 1,0 0-1,-18 43 1,12-38-91,-13 63 0,21-79 170,-1-1 1,0 1-1,-1-1 0,0 0 0,-2 0 0,0-1 0,0 0 1,-1-1-1,-17 19 0,22-26-15,-16 28 163,19-32-208,0 0 0,0 0 0,1 1 0,-1-1 0,0 0 0,1 0 0,0 1 0,-1-1 0,1 0-1,0 1 1,0-1 0,0 0 0,1 1 0,-1-1 0,1 3 0,0-5-9,0 1-1,0 0 0,0-1 1,0 1-1,1-1 0,-1 1 1,0-1-1,0 0 1,0 0-1,0 1 0,1-1 1,-1 0-1,0 0 0,0 0 1,0 0-1,1 0 0,-1 0 1,2-1-1,3 1 47,274 3 1456,-178-3-1216,-101 0-350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30:36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904 1 6099,'0'0'3316,"-2"6"-3028,-35 89 4112,-16 57-3469,-35 96-1593,27-89 1282,-30 70 454,41-109-1616,-45 92-778,34-79 1243,6-11-260,43-96 544,-17 55 0,6-13-261,2-16 288,-18 50-518,29-73 277,-20 40 1,5-15-157,-25 60-1822,14-45 912,21-37-736,7-24 666,5-9 1345,2-17 1628,2 5-1521,-1-17-78,1 14 339,-1-1-1,-2-20 1,-5-37 2186,6 60-1043,2 16-1585,0 1-1,1-1 1,-1 1 0,1-1 0,-1 0 0,1 1 0,0-1 0,0 0 0,0 0 0,1 0 0,-1-1 0,0 1 0,1 0 0,-1-1 0,4 2 0,10 8 410,-14-9-498,0-1 0,1 1 1,-1-1-1,1 0 0,-1 0 0,1 0 0,0 0 1,-1 0-1,1-1 0,3 1 0,-3-1-30,0 1 0,0-1 0,0 1-1,0 0 1,0 0 0,0 0 0,0 0-1,-1 1 1,1-1 0,3 3-1,34 26 205,-34-26-221,0 0 0,-1 0 1,1 0-1,0-1 0,7 4 1,-12-7-4,0 0 1,0 0-1,-1 0 1,1 0-1,0 1 1,0-1 0,0 0-1,-1 1 1,1-1-1,0 1 1,-1-1-1,1 1 1,0-1-1,-1 1 1,1-1-1,0 1 1,-1 0-1,1-1 1,-1 1-1,1 0 1,-1 0-1,1 1 1,-17 9-265,9-8 259,-63 34-385,57-27 339,10-8 38,1 1 0,-1-1 0,0 0-1,1 0 1,-1-1 0,0 1 0,0 0 0,-6 1-1,-3 2-237,11-4 100,-1 1 0,0-1 0,1-1 0,-1 1 1,0 0-1,0 0 0,0-1 0,0 1 0,0-1 0,1 1 0,-1-1 0,-3 0 0,4-2 20,1-1 0,-1 1 0,1-1 1,-1 1-1,1-1 0,0 0 0,0 1 0,1-1 0,-1 1 0,0-1 0,1 1 0,0-1 1,-1 0-1,2-2 0,15-32 360,-11 27-25,-4 7 100,1 0 1,-1-1-1,0 1 0,-1-1 1,1 1-1,3-8 355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2:57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7619,'0'0'8652,"0"20"-5976,-7 486 2847,7-506-5347,23 3 334,19-3-477,1-3 1,84-15 0,-66 6 1,74-6-1,-50 15-2371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2:57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7347,'0'0'10581,"0"147"-9940,0-105-161,0 0 112,0 9-128,0-6-272,0 9-80,0-12-112,0-3-544,0-11-624,0-12-2066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10453,'4'9'12868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1 5523,'0'0'18808,"-4"0"-18680,0 0-208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1 10165,'-7'0'14422,"3"0"-14342,0 0-240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 0 7475,'-11'0'17208,"7"0"-16808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1 231 4674,'0'0'3930,"15"-10"-3156,48-30 429,-54 34-738,-1 0 0,0 0 0,0-1 1,-1 0-1,0-1 0,0 1 0,-1-1 0,0-1 0,8-13 1,-9 14-445,0-1 1,1 2-1,0-1 1,0 0-1,1 1 1,7-6-1,-8 8 16,-3 2-31,0 0 0,1 0 0,-1 0-1,1 0 1,0 1 0,0-1 0,0 1 0,0 0 0,1 0 0,7-2 941,-12 17-765,1-5 4,0 0 0,1 1 0,-1-1 0,2 0 0,-1 0 0,5 10 0,-3-9-42,-1 1 0,0-1 0,-1 1 0,3 17 0,2 480 2465,-9-296-2289,2-211-368,0-21-6950,0-2 2682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5731,'0'0'7827,"23"9"-6250,75 31-307,-75-32-1016,-1-2 1,1 0 0,0-2-1,1-1 1,-1-1-1,0 0 1,1-2-1,26-3 1,16 1-476,-14 4-240,-32-1-352,1 0-1,-1-1 1,0-1 0,1 0-1,-1-2 1,30-8-1,-16-8-3951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6947,'0'0'9228,"0"-1"-9160,0 1 1,0-1-1,1 1 0,-1-1 0,0 1 0,0 0 0,1-1 0,-1 1 0,0-1 0,1 1 0,-1 0 0,1-1 0,-1 1 0,0 0 0,1 0 1,-1-1-1,1 1 0,-1 0 0,1 0 0,-1 0 0,1 0 0,-1-1 0,1 1 0,-1 0 0,1 0 0,-1 0 0,1 0 0,-1 0 0,1 0 1,-1 0-1,1 0 0,0 1 0,47-2 1175,-8 0-380,40 4 0,-77-3-837,1 1 0,-1 0-1,1 0 1,-1 0 0,0 0 0,0 0-1,1 1 1,-1 0 0,0-1 0,0 1-1,0 0 1,0 0 0,-1 1 0,1-1-1,-1 1 1,1-1 0,-1 1 0,0 0-1,0 0 1,0 0 0,0 0-1,-1 0 1,1 0 0,-1 0 0,0 1-1,1 3 1,2 7-9,-1 0 0,-1 0 1,0 0-1,-1 1 0,-1 15 0,0-18-2,-1-1-1,-1 1 1,0 0 0,-1 0 0,0-1 0,0 1 0,-1-1-1,-8 14 1,-7 11 68,-28 38-1,32-51-55,0 0 0,1 1 0,1 0-1,-15 44 1,26-65-36,1 1 0,0 0-1,0 0 1,0 0 0,1-1 0,-1 1-1,1 0 1,0 0 0,0 0 0,0 0-1,1 0 1,1 7 0,-1-9 4,0-1-1,0 1 1,1 0-1,-1-1 1,0 1-1,1-1 1,-1 1-1,1-1 1,0 0-1,-1 0 1,1 0 0,0 1-1,0-2 1,0 1-1,0 0 1,-1 0-1,1-1 1,0 1-1,0-1 1,1 1-1,-1-1 1,3 0 0,75 9 846,83-3 0,-58-6-4175,-37-1-3997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25 4914,'0'0'11568,"-2"-3"-10487,0 0-684,1 2-223,1 0 0,-1 0 0,0 0 0,1 0 0,-1 0 0,0 0 0,1 0 0,0 0 0,-1 0 0,1 0 0,-1 0 0,1 0 0,0 0-1,0-3 756,49 4-305,58 1-421,-102 0-215,1 1-1,-1-1 1,1 1-1,-1 0 0,0 0 1,0 1-1,0-1 1,0 1-1,0 0 0,-1 1 1,1-1-1,-1 1 1,0 0-1,0 0 0,0 0 1,0 1-1,-1-1 0,0 1 1,0 0-1,0-1 1,3 10-1,0-2-26,-1 1 0,-1 0 0,0 0 0,0 0-1,-1 0 1,-1 1 0,0-1 0,-1 16 0,0 2-72,0-16-1,0-1 1,-2 1-1,-3 27 0,3-39 110,0-1 0,0 1 0,-1-1 0,1 1 0,-1-1 0,1 0 0,-1 0 0,0 0 0,0 1 0,0-2 0,0 1 0,-1 0 0,1 0-1,0-1 1,-4 3 0,-43 18-29,37-18 10,8-1-19,-1-1 1,0-1-1,0 1 0,0-1 1,0 0-1,-8 1 0,13-2-173,2 4-1384,-2-3 1535,1 0 0,0-1 0,-1 1 0,1 0-1,0-1 1,-1 1 0,1-1 0,0 1 0,0-1 0,-1 1-1,1-1 1,0 1 0,0-1 0,2 1 0,21 8 175,-17-7-189,7 3 100,1 1 0,-1 1-1,0 0 1,24 18 0,-34-22-8,0 0 1,-1 0 0,1 0-1,-1 1 1,0 0-1,0 0 1,0 0 0,0 0-1,-1 0 1,0 0 0,0 1-1,0-1 1,0 1-1,-1-1 1,1 1 0,-1 0-1,0-1 1,-1 1-1,1 8 1,-1-11-3,1 1-1,-1-1 1,0 1 0,0 0-1,0-1 1,0 1 0,-1-1-1,1 1 1,-1-1 0,1 1-1,-1-1 1,0 1 0,0-1-1,0 0 1,0 1 0,0-1-1,-1 0 1,1 0-1,-1 0 1,1 0 0,-1 0-1,0 0 1,0 0 0,0 0-1,0-1 1,0 1 0,0-1-1,0 0 1,-1 0 0,1 1-1,0-1 1,-1-1 0,-2 2-1,-31 13 117,-1-2 0,-56 12 0,-5 2 25,76-20-162,9-3-40,1-1 1,0 2-1,0 0 1,0 0 0,-12 8-1,19-4-2602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30:50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1 609 2161,'0'0'5253,"8"-1"-4154,174-20 4013,-28 5-5024,273-36 27,69 29-857,-443 22 769,393-40-1774,-56 3-1618,132-24 1388,-264 24 280,-71 18 2766,69-9-324,-77 10 166,-108 13-514,104-21 0,-24-18-330,-92 32 635,158-32 1403,-13 16-1236,-187 28-804,-13 1-27,0 0 0,-1 0-1,1-1 1,0 1 0,-1-1 0,1 0-1,-1 0 1,1 0 0,-1 0 0,6-3 0,27-4 1816,-24 6-1834,15-4 2310,-31 7-2131,0-1-1,0-1 1,0 1 0,0 0-1,0-1 1,0 0 0,0 0 0,0 0-1,0 0 1,-4-3 0,1 2 179,-33-8 458,0 1 0,-44-3 0,-10 0-12,93 12-827,1 0-1,0-1 1,-1 1 0,1 0-1,0 0 1,-1 0-1,1 0 1,-1-1 0,1 1-1,0 0 1,-1 0-1,1 0 1,-1 0 0,1 0-1,0 0 1,-1 0 0,1 0-1,-1 0 1,1 0-1,0 1 1,-1-1 0,1 0-1,-1 0 1,1 0-1,0 0 1,-1 0 0,1 1-1,0-1 1,-1 0-1,1 0 1,0 1 0,-1-1-1,1 0 1,0 1-1,0-1 1,-1 1 0,10 12-222,2 3 124,25 76 395,-33-85-305,-1 0 0,0 0 1,0 0-1,-1 0 0,1 0 0,-2 1 1,1-1-1,-2 13 0,5 30-437,-4-50 417,0 0-1,0 1 1,0-1-1,0 0 1,1 1-1,-1-1 1,0 0-1,1 1 0,-1-1 1,0 0-1,0 1 1,1-1-1,-1 0 1,0 0-1,1 0 1,-1 1-1,1-1 0,-1 0 1,0 0-1,1 0 1,-1 0-1,0 0 1,1 0-1,-1 0 1,1 0-1,-1 0 0,1 0 1,-1 0-1,0 0 1,1 0-1,-1 0 1,1 0-1,-1 0 1,0 0-1,1 0 0,-1 0 1,0-1-1,1 1 1,-1 0-1,0 0 1,1 0-1,-1-1 1,0 1-1,1 0 0,-1-1 1,0 1-1,0 0 1,1-1-1,-1 0 1,21-16 333,-19 16-419,56-63-361,-49 55 547,0 0 0,0 1 0,1 0 0,19-13-1,-1 5 861,-16 8-688,-4 0-131,-25 5-861,0 3 609,0 1 1,0 0 0,1 1-1,-18 5 1,-4-1 146,-8 2 8,38-6 126,8-2-134,-1 0-1,0 0 1,0 0-1,0 0 0,1 0 1,-1 0-1,0 1 1,0-1-1,1 0 1,-1 0-1,0 1 1,1-1-1,-1 0 0,0 1 1,1-1-1,-1 1 1,0-1-1,1 1 1,-1-1-1,1 1 1,-1-1-1,1 1 0,-1 0 1,1-1-1,0 1 1,-1 0-1,1-1 1,0 1-1,-1 0 1,1 0-1,0-1 0,-1 2 1,39-2-2086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10565,'0'0'8236,"1"10"-7297,13 78 863,1 107 0,-11 101-929,-4-254-796,0-29-63,0 0 1,1 1 0,0-1-1,1 0 1,1 0 0,0 0 0,1 0-1,0 0 1,11 22 0,-14-35-12,0 1 1,0 0 0,0 0 0,0-1 0,0 1 0,0 0 0,0-1 0,0 1 0,0-1 0,0 0 0,0 1 0,0-1 0,1 0 0,-1 1 0,0-1 0,0 0 0,0 0 0,2 0-1,31-1 53,-18 0 22,34 0-19,1-3 1,-1-3 0,53-13-1,146-49-27,-214 59-9,-18 5-286,-1 1 0,1 0 0,0 1 0,21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6035,'0'0'12710,"0"248"-11766,0-186-448,0-4-272,0 4-64,0-7-160,0 3-896,-4 4-1585,-26 4-3522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578 1 2689,'-2'0'9103,"-86"1"-6564,51 0-2489,0 2-1,1 1 1,-58 15-1,23 4-21,-102 46 0,171-68-28,-11 1 358,1 212 3388,1 0-3600,10-129-45,0 30 330,18 152 0,9 72 103,-25 5-63,-1-189-286,-1-13-65,13 470 742,-8-330-471,-4-184-208,-13 117 293,3-94-280,4-26 22,-7 181 338,13 563-378,0-838-116,45-1-13,205-10-424,-79-12 489,288-28 42,-405 47-179,279-12-352,-371 5-631,-48-8-1244,32-3-3791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12 672,'0'-11'15677,"0"366"-14221,-1-354-1732,-1 0 0,1 0 0,-1 0-1,0 0 1,0 0 0,1-1 0,-1 1-1,0 0 1,0-1 0,0 1-1,0-1 1,0 0 0,1 0 0,-1 0-1,-3 0 1,3 0-290,-14 1-5466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1985,'0'0'16095,"0"3"-15833,-1 118 748,3 142-190,9-190-724,-11-73-187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 3778,'0'0'13395,"0"5"-13315,0 279 1094,-1-278-1269,0 0 0,0 0 0,-1 0 0,1 0 0,-1 0 0,-1 0 0,1-1 0,-1 1 0,0-1 0,0 0 0,-1 1 0,1-2 0,-1 1 0,-5 5 0,9-10-67,-1 0-1,1 1 0,-1-1 1,1 1-1,-1-1 0,1 1 0,-1-1 1,1 0-1,-1 0 0,0 1 0,1-1 1,-1 0-1,0 0 0,1 1 1,-1-1-1,0 0 0,1 0 0,-1 0 1,0 0-1,1 0 0,-1 0 0,0 0 1,0-1-1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4626,'0'0'11854,"0"31"-9213,0-22-2604,0 229 80,0-238-87,0 1-110,0 0 1,0 0 0,0 0-1,0-1 1,0 1-1,0 0 1,0 0 0,0-1-1,0 1 1,0 0-1,0 0 1,0-1 0,-1 1-1,1 0 1,0 0-1,-1 0 1,-4-1-784,1 0 0,-1 0 0,1 0 0,-1-1 0,1 0 0,-1 0-1,-5-2 1,-27-15-8538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1 944,'-8'7'12318,"7"6"-12330,0 0-1,-1 1 1,-1-1-1,-5 16 1,4-16 26,1 0 1,0 0 0,0 0-1,1 17 1,2 53 161,-4-42 136,-16-30-275,-28 13-2667,32-14-1575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2785,'0'6'10283,"3"23"-9088,-3 244 1467,4-267-1383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3858,'0'0'9135,"0"2"-8114,0 88 2562,0 50-2323,12-57-641,-12-82-635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31:06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5 9845,'-2'-5'22060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7475,'0'0'7700,"3"12"-7036,8 52 989,6 111 0,-15-125-718,-1-19-2256,0-9-3658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5410,'0'0'9101,"-6"2"-8691,-20 8 148,26-10-460,-1 0 0,1 0 0,0 1 0,-1-1 0,1 0 0,-1 0 0,1 1 0,0-1 0,-1 0 0,1 1 0,0-1 0,-1 0 0,1 1 0,0-1 0,-1 0 0,1 1 0,0-1 0,0 1 0,-1-1 0,1 1 0,0-1 0,0 1 0,0-1 0,0 0 0,0 1 0,0-1 0,0 1 0,0-1 0,0 1 0,0-1 0,0 1 0,0-1 0,0 1 0,0-1 0,0 1 0,0-1 0,1 1 0,-1-1 0,0 0 0,0 1 0,0-1 0,1 1 0,-1-1 0,0 0 0,1 1 0,-1-1 0,0 0 0,1 1 0,-1-1 0,0 0 0,1 1 0,11 4-79,1 0 1,-1-1-1,0-1 0,1 0 1,0 0-1,18 0 1,83 1 217,-102-4-215,157 2 868,-114-1-2390,-17-1-3952,-59 0 100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1809,'0'0'7894,"4"0"-6683,19 2 408,0 0-1,25 6 0,29 4-3,125-8-564,-155-4-899,-47 0-40,18 0-128,-10 0-1700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0 112,'10'15'14052,"-8"-15"-13714,19 8 1187,31-1-2344,-44-6 1402,379 10 1594,-287-12-2038,-99 1 10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 2401,'0'0'5917,"-1"0"-5830,1 0-1,0 0 1,-1 0-1,1-1 0,0 1 1,-1 0-1,1 0 0,0 0 1,-1 0-1,1 0 0,-1 0 1,1 0-1,0 0 0,-1-1 1,1 1-1,0 1 1,-1-1-1,1 0 0,0 0 1,-1 0-1,1 0 0,-1 0 1,1 0-1,0 0 0,-1 0 1,1 1-1,0-1 0,-1 0 1,1 0-1,0 0 1,0 1-1,-1-1 0,1 0 1,0 0-1,0 1 0,-1-1 1,1 1-1,-16 73 347,2 1-1,-4 138 1,19 158-347,0-333-32,16 194 202,0-6 136,-13 115-34,-8-229-161,-19 115 1,-34 424 211,50 2-273,7-507-73,1-138-86,0 0-1,0 0 1,1-1-1,-1 1 1,5 9 0,-4-10 28,1 1 0,-1-1 0,-1 1 0,0 0 0,1 9 1,-2 32-105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 1601,'0'0'7123,"-7"0"-6523,-29 0 1476,34 11-1100,-15 430 396,15-307-1098,-49 703 2161,49-813-2348,-33 780 598,33-723-661,-1 465 218,4-342-198,2-64 12,0 46 18,-5-145-27,-1-1 0,-14 63 1,15-95-53,1 1 0,0-1 0,0 0 0,1 12 1,0-16 1,-11-20-6624,1-8-2561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32 592,'0'0'6601,"3"-3"-6231,2 0-135,1-1-1,0 1 0,-1 0 0,1 0 0,1 0 0,-1 1 1,0 0-1,0 0 0,1 1 0,-1 0 0,1 0 0,12 0 1,-11 1-198,769 26 1833,-576-4-1737,398 23 473,156-31-427,-696-13-189,125-6-44,-105-5 65,-30 3-25,63-1 1,81-1 106,-136 9-18,176-8 10,-217 6 143,1 1 0,-1 0-1,1 1 1,-1 1 0,25 4-1,-25-2 46,0 0 0,1 0 0,24-1-1,22 6-293,-63-8 64,-6 0-2709,-9 0-973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57 192,'0'0'2249,"5"-3"-1441,15-10-93,-19 13-669,-1 0 0,0 0 0,0 0 0,1 0 0,-1-1-1,0 1 1,0 0 0,0 0 0,1-1 0,-1 1 0,0 0-1,0 0 1,0-1 0,0 1 0,1 0 0,-1 0 0,0-1-1,0 1 1,0 0 0,0-1 0,0 1 0,0 0 0,0 0-1,0-1 1,0 1 0,0 0 0,0-1 0,0 1 0,0 0-1,0-1 1,0 1 0,0 0 0,-1 0 0,1-1 0,0 1-1,0 0 1,0 0 0,0-1 0,0 1 0,-1 0 0,1 0-1,0-1 1,0 1 0,0 0 0,-1 0 0,1 0 0,0 0-1,0-1 1,-1 1 0,1 0 0,0 0 0,-1 0 0,1 0-1,0 0 1,0 0 0,-1 0 0,1-1 0,-23-7 375,18 7-312,-5-3-97,6 2-14,0 0 1,0 0-1,0 1 1,0 0-1,0 0 1,0 0-1,-7 0 630,35-1 757,128 1-617,260 6-488,-238 13-171,10 1-12,-42-11 61,107 4 236,-90 0-167,-50-3-107,110 16 67,-9-1-70,16-16-81,-30-2-11,-49 3-17,212 7-13,-266-14 22,104-4 102,-98-18-130,-76 18-48,1 0 0,-1-2-1,38-10 1,-55 11-248,6-1 790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0 256,'-4'0'24219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1 592,'8'6'24478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31:10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 7027,'0'0'25116,"-5"-4"-24505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0 176,'-12'7'24647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 0 1201,'-27'0'27620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0 320,'1'3'30933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0 3201,'-4'32'25001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0 2625,'0'0'8108,"-32"0"-2412,24 2-5685,-1-1 0,1 2-1,0-1 1,1 1 0,-1 0 0,0 1 0,1 0 0,0 0-1,0 0 1,0 1 0,0 0 0,1 0 0,0 1 0,0 0-1,-10 13 1,13-15-44,1 1 0,0 0-1,0 0 1,0 0 0,0 0 0,1 1-1,0-1 1,0 0 0,-1 8 0,0 53-125,2-57 91,1-5 36,-1 0 1,1 0-1,0-1 1,0 1-1,1-1 1,-1 1-1,1-1 1,-1 1-1,1-1 1,0 0-1,5 6 1,30 32 65,-36-41-35,3 4-51,1-1 0,0 1 0,0-1 1,0 0-1,0 0 0,1-1 0,-1 0 0,1 0 1,0 0-1,0-1 0,-1 1 0,11 0 0,12 0-93,39-1-1,-46-1-111,-16-1 218,0 1 0,0-1 0,-1-1 0,1 1 0,-1-1 0,1 0 0,-1 0 0,1 0 0,-1 0 1,0-1-1,0 1 0,0-1 0,0 0 0,-1-1 0,1 1 0,-1-1 0,0 1 0,0-1 0,0 0 0,-1 0 0,1 0 0,-1-1 0,0 1 0,0 0 0,0-1 0,1-7 1,-2 7 60,0 0 0,1 0 1,-1 0-1,1 0 0,4-9 1,2-5-28,-6 12 130,-1 0 0,0 0 1,-1 0-1,0 0 0,0 0 1,-2-12-1,1-6-127,1 22 93,0-1 0,0 0 0,0 0 0,-1 0 0,1 0 0,-1 1 0,-2-7 0,2 8-68,0 1 0,0 0-1,0-1 1,0 1 0,0 0-1,0 0 1,-1 0 0,1 0 0,-1 0-1,1 0 1,-1 0 0,1 0-1,-1 0 1,1 1 0,-1-1 0,1 1-1,-1-1 1,-2 1 0,-33-14 371,31 11-320,0 0 0,0 1 0,0-1 0,0 1 0,0 1 0,0 0 0,-13-2 0,-56-10-1038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14 5475,'0'0'3668,"-6"-2"-3273,-4-1 17,-1 1 0,1 0-1,-1 0 1,0 1 0,0 0 0,1 1 0,-1 0 0,0 1 0,0 0 0,0 1 0,1 0 0,-1 0 0,1 1 0,-13 6 0,-5 16 114,9-6-407,10-10-95,-1 1 1,1 0-1,1 1 0,0 0 0,0 1 1,1-1-1,1 1 0,0 0 0,1 1 0,0 0 1,-6 24-1,10-32-42,0-1 0,0 1 0,0-1-1,1 1 1,-1-1 0,1 1 0,0-1 0,1 1 0,-1-1 0,1 0-1,0 1 1,0-1 0,0 1 0,1-1 0,-1 0 0,1 0 0,0 0-1,0 0 1,1 0 0,-1 0 0,1-1 0,0 1 0,0-1 0,0 0-1,0 1 1,1-2 0,-1 1 0,1 0 0,6 3 0,35 31 168,-36-28-135,0-1 0,1-1 1,0 1-1,17 9 0,-16-13-3,0 1 0,0-1 0,1-1 0,-1 0 1,1-1-1,0 0 0,0 0 0,-1-1 0,21-2 0,-27 2 14,0-1 0,0 0 1,0-1-1,0 1 1,0-1-1,0 0 1,0 0-1,0 0 1,-1-1-1,1 0 1,0 0-1,7-4 1,3-3-52,-9 6 51,0 0 0,0 0 0,-1-1 1,1 0-1,-1 0 0,0-1 0,0 1 0,6-8 0,48-59 100,-56 66-124,0 0 1,0 0-1,0 0 0,-1 0 1,0 0-1,0 0 0,0-1 1,0 1-1,-1-1 0,0 0 1,0 1-1,-1-1 0,0 0 1,0 1-1,0-8 0,-1 9-5,0-1-1,0 0 1,-1 1-1,1-1 1,-1 1-1,0-1 1,0 1-1,-1 0 1,1 0-1,-1 0 1,-5-6-1,-8-13 150,13 18-35,0 1-1,0 0 0,0 0 0,-1 0 1,1 0-1,-1 1 0,0-1 0,0 1 1,-8-4-1,0-2 97,6 6-176,0-1-1,0 1 0,-1 0 1,0 0-1,1 1 1,-15-4-1,0 1 243,16 3 0,3 1-457,1 1 1,0-1-1,-1 1 0,1-1 1,-1 1-1,1 0 1,0 0-1,-1-1 1,1 1-1,-1 0 1,1 0-1,-1 1 1,1-1-1,-1 0 1,1 0-1,-1 1 1,1-1-1,0 1 0,-1-1 1,1 1-1,0 0 1,-2 0-1,-13 12-4151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4 3602,'0'0'5165,"-5"-1"-4525,0 0-287,0 0 0,1 1 0,-1-1 0,0 1 0,0 0 0,0 1 0,0-1 0,1 1-1,-1 0 1,0 0 0,1 0 0,-1 1 0,1-1 0,-1 1 0,1 0 0,-8 5 0,6-2-329,0 0 1,1 0-1,0 0 1,0 0-1,0 1 1,1 0-1,-1 0 1,1 0-1,1 1 0,-1-1 1,1 1-1,-3 11 1,2-3-11,1 1-1,0 0 1,2 0 0,-1 30 0,2-33 2,1 1-1,0-1 1,0 0 0,2 1 0,-1-1 0,6 13-1,-5-19-11,-1 0-1,2 0 0,-1-1 0,1 0 0,0 1 1,1-1-1,-1-1 0,1 1 0,0-1 0,0 0 1,1 0-1,10 7 0,-5-5-18,-1-2 0,1 1 0,0-1-1,0-1 1,0 0 0,1-1 0,-1 0 0,1-1 0,0 0 0,0 0 0,0-2 0,0 1-1,0-2 1,19-2 0,-26 1 5,1 0 0,-1-1 0,1 0 0,-1 0 0,0 0 0,0-1 0,-1 0 0,1 0 0,-1 0 0,1 0 0,-1-1 0,-1 1 0,1-1 0,-1 0 0,4-8 0,13-32 128,-14 34-77,-1 0 0,0 0 0,-1-1 0,5-22 0,-5 16-136,-3 14 169,0-1 1,0 0-1,0 0 0,-1 0 0,1 0 1,-1 0-1,0 0 0,-1 0 0,1 0 0,-1 1 1,0-1-1,0 0 0,-4-9 0,-1 3 37,0 0 0,-1 1 0,-9-11 0,4 6 278,6 9-279,0 0 1,0 1-1,-1 0 0,0 0 1,0 0-1,0 1 1,-8-4-1,6 4-17,-1-1-175,0 2-1,0-1 1,0 1-1,0 1 1,-1-1 0,1 2-1,-1 0 1,1 0-1,-11 1 1,19 0-258,1 0 0,0 0 1,0 0-1,-1 0 0,1 1 1,0-1-1,0 0 0,0 1 0,-1-1 1,1 1-1,0-1 0,0 1 1,0 0-1,-2 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3 4002,'0'0'4405,"-9"0"-4267,-1-1-109,7 0-22,0 1 0,-1-1 0,1 1 0,0 0 0,-1 0 0,1 1 1,0-1-1,0 1 0,-1-1 0,-3 3 0,-28 11 4453,27-10-4226,1 0-1,-1 0 1,1 1-1,0 0 1,1 1-1,-1 0 1,-8 9-1,3-1-140,0 0-1,1 1 1,1 0 0,-9 17-1,14-23-94,1 0 0,0 1-1,1-1 1,0 1 0,1-1 0,0 1-1,0 0 1,1 0 0,0 10-1,0-15-4,1 0-1,0-1 0,1 1 0,-1 0 0,1 0 0,0 0 0,0-1 1,0 1-1,1 0 0,0-1 0,0 0 0,0 1 0,0-1 0,1 0 1,-1 0-1,1 0 0,5 5 0,-2 0 3,1-1-1,1 0 1,-1 0 0,1 0-1,0-1 1,1-1 0,0 1-1,0-1 1,0-1 0,1 0-1,0 0 1,0-1 0,0 0-1,0-1 1,1 0 0,18 3-1,14-2 44,54 0-1,-94-5-15,0 1 0,0-1 1,0 0-1,0 0 0,0 0 0,0-1 1,0 1-1,-1-1 0,1 1 0,-1-1 1,1 0-1,-1 0 0,1 0 0,-1 0 1,0-1-1,0 1 0,0 0 0,1-4 1,5-5 158,-1 0 0,11-23 0,-8 13-150,-5 13-1,-1 0 1,-1 0-1,0 0 0,0-1 1,2-9-1,4-18-35,-6 28 126,-1-1 0,0 0 0,0 0 0,0-16 0,-3 22-98,0 0 0,0 0-1,0 0 1,0 0-1,-1 0 1,1 0-1,-1 1 1,1-1 0,-1 1-1,0-1 1,-3-2-1,-9-14 321,11 14-237,0 0 0,-1 0 0,0 0 0,0 0 0,0 1 0,0-1 0,-10-6 0,-30-15 380,17 1 18,22 22-394,0 0 0,-1 0 0,1 0 1,0 0-1,-1 1 0,1 0 0,-1 0 0,0 1 0,-11-2 0,-17 1-4898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1 304,'0'0'11467,"0"11"-6899,-2 36-4286,-6-3 656,2-16-489,1 0-1,0 44 1,1 21 1290,-1-59-1051,-6-32-4972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51 2657,'0'0'3116,"-13"-5"-2740,-4 0-328,10 3-11,1 0 0,0 0 0,-1-1-1,1 1 1,0-1 0,1-1-1,-11-6 1,-1-2 5050,30 11-2279,-6 1-2643,369 9 360,-373-9-514,-1 0 7,1-1-1,-1 1 1,0 0 0,0 0-1,0 0 1,0 0-1,0 1 1,0-1-1,1 0 1,-1 1 0,0 0-1,0-1 1,0 1-1,3 2 1210,-3 28-1214,12 66 507,2 149 0,-7-61 121,0 167-83,-6-110-300,-1-64 420,-3-85-478,18 152 0,-8-162 16,-2 114 1,-6-110-186,12 97 1,1-85-5,58 352 200,-56-341-108,3 220 0,-19-315-107,3 101 29,-2 308 89,-9-297-58,-3 79 251,11 438 357,0-643-651,-1 0-1,1 0 0,0 0 1,-1 0-1,1 1 0,-1-1 1,1 0-1,-1 0 0,0 0 1,1 0-1,-1 0 0,0 0 0,0 0 1,1-1-1,-1 1 0,0 0 1,0 0-1,0-1 0,0 1 1,0 0-1,0-1 0,-1 1 1,1-1-1,0 1 0,0-1 1,0 0-1,0 1 0,0-1 1,-1 0-1,1 0 0,0 0 1,0 0-1,-1 0 0,1 0 1,-1 0-1,-56-5 347,43 3-417,-171-13 73,-100-12-3,277 25-285,28-4-5172,-15 5 5136,18-3-4184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31:27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3394,'0'0'648,"9"3"190,220 57 3649,-131-37-1732,174 64-1,-190-52-2516,776 314 1338,-530-232-1146,-239-84-296,26 8 73,-18-10 384,129 60 0,80 35 2005,-267-111-2552,-14-5 119,0-1 0,51 11 1,-32-15 2421,-44-5-2430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 2001,'0'0'7817,"-3"0"-7116,-7 0 205,2 0-551,0-1 1,-1 1 0,1 1-1,0 0 1,-1 0 0,1 0-1,0 1 1,0 1 0,0-1-1,1 1 1,-12 6 0,11-5-255,-1 1 0,1 0 0,0 0 0,1 1 1,-1 0-1,1 0 0,0 1 0,1 0 0,-1 0 1,1 1-1,1 0 0,-1 0 0,2 0 0,-1 1 1,-6 15-1,-5 22 33,10-30-132,0 0 0,1 0 0,0 0 0,2 0 0,0 1-1,0 0 1,1 33 0,3-47-2,0 1 0,0 0-1,0-1 1,1 1 0,0-1-1,-1 1 1,1-1 0,1 0-1,-1 0 1,0 0 0,1 0-1,-1 0 1,1 0 0,0-1-1,0 1 1,6 3 0,0 0-5,1 0 0,-1 0 0,1-1 1,18 7-1,-5-7-34,1-1-1,0-1 1,1-1 0,-1-1 0,0-2-1,25-2 1,-34 2-25,-11 1 16,0-1 0,0 1 0,0-1 0,0 0 0,0 0 0,0-1 0,0 1 0,-1-1 0,1 0 0,0 0 0,-1 0 0,0 0 0,1 0 0,-1-1 0,0 0 0,0 0 0,3-4 0,-1 0-20,0 1 0,-1-2 0,1 1 0,-2 0 0,1-1 0,-1 1 0,3-14 0,-3 5 166,-1-1 1,-1 1 0,0 0 0,-3-32 0,0 1 1474,1 44-1559,1 0 0,-1 0 0,0-1 0,0 1 0,0 0 0,0 0 0,-1 0 0,1 0 0,-1 0 0,1 0 0,-1 0 0,0 1 0,0-1 0,-1 1 0,1-1 0,0 1 0,-1 0 0,0 0 0,1 0 0,-1 0 0,0 0 0,0 1 0,-3-2 0,-10-15 88,-18-33 167,33 46-180,1 4-88,0 1 1,0-1-1,0 0 0,0 0 1,-1 1-1,1-1 0,0 0 1,0 1-1,-1-1 0,1 0 1,0 1-1,-1-1 0,1 0 1,-1 1-1,1-1 1,-1 1-1,1-1 0,-1 1 1,1-1-1,-1 1 0,0-1 1,1 1-1,-1-1 0,0 1 1,1 0-1,-1-1 0,0 1 1,0 0-1,-26-9 517,5 8-320,19 0-278,0 0 0,-1 1 0,1 0 0,0-1 0,0 1 0,-1 1 0,1-1 0,0 0 0,0 1 0,0-1 1,0 1-1,-1 0 0,1 0 0,0 1 0,0-1 0,1 0 0,-1 1 0,0 0 0,0 0 0,1-1 0,-3 4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12 2577,'0'0'3642,"-4"-2"-2778,-3 0-174,0 0 0,-1 0-1,1 0 1,-1 1 0,1 1-1,-1-1 1,1 1 0,-9 1-1,12-1-582,0 1-1,0-1 0,0 1 1,0 0-1,0 0 0,1 1 1,-1-1-1,0 1 0,1 0 1,-1 0-1,1 0 0,-1 0 1,1 1-1,0-1 0,0 1 1,0 0-1,-3 5 0,-85 117 1116,88-120-1206,1 0-1,0 0 1,0 1-1,0-1 1,0 1 0,1-1-1,0 1 1,0 0-1,0 6 1,2 57-3,0-31-78,-1-34 61,1 0-1,-1-1 1,1 1 0,0 0-1,0-1 1,0 1 0,0-1-1,1 1 1,-1-1-1,1 0 1,0 0 0,0 0-1,0 0 1,0 0-1,1 0 1,-1 0 0,1-1-1,0 1 1,4 2-1,6 5 13,1-2-1,0 1 0,19 7 1,3 2 168,-29-15-166,0 0 1,0 0 0,0-1-1,0 0 1,0 0 0,0-1-1,0 1 1,9-1 0,63-2 161,-34 0-96,-40 0-70,0 1 0,0-1 0,0 0 0,0-1 0,0 1-1,0-1 1,0 0 0,-1 0 0,1-1 0,-1 1 0,1-1 0,-1 0 0,6-6 0,2-1-1,-1 0-1,-1-1 1,13-18-1,-19 23 4,-1-1 0,1 0 0,-1 1 0,4-13 0,10-20 27,-15 34 12,-1 0 0,0 0 0,0 1 0,0-1 1,-1 0-1,1-1 0,-1 1 0,-1 0 0,1 0 0,-1 0 0,1 0 0,-1 0 1,-1 1-1,1-1 0,-1 0 0,0 0 0,-4-8 0,-10-14 293,-12-18 193,23 40-429,-1-1 0,1 1 0,-1 0 0,0 1 0,-1-1 0,-10-5 0,6 4-61,1 0-30,7 3 4,0 1-1,-1 0 1,1 0-1,-1 0 1,0 0-1,0 0 1,1 1-1,-1 0 0,0 0 1,-5-1-1,-25-13 435,-1 0-186,30 13-233,1 0 0,-1-1 0,1 1 0,-1 1 0,0-1 0,1 1 0,-1 0 0,0 0 0,-10 0 0,-31 1-4776,29 0-5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6 5699,'0'0'5813,"-6"-1"-5175,-48-4 2000,49 5-2492,0 0 1,0 1-1,0-1 1,0 1-1,1 0 1,-1 0-1,0 1 1,1-1-1,-1 1 1,-8 4 0,-1 6 25,1 0 0,0 1 1,0 0-1,2 1 1,-1 0-1,2 1 1,0 0-1,0 0 0,2 1 1,-9 22-1,14-28-160,0-1 0,1 1 0,0 0 0,1-1 0,0 1 0,1 0-1,0 0 1,2 16 0,-1 8-23,1-24 19,1 1-1,0-1 0,0-1 0,1 1 0,0 0 0,1-1 0,0 0 0,0 0 0,1 0 1,1-1-1,12 14 0,-12-16-10,0 0 0,0-1 0,1 0 0,0 0 0,0-1 1,1 0-1,-1 0 0,1-1 0,0 0 0,0-1 0,14 3 0,-5-2 7,1-1-1,0-1 0,0-1 0,32-3 0,-41 1-30,0-1 0,0 1-1,-1-1 1,1-1 0,-1 0-1,1 0 1,-1-1 0,-1 0-1,1-1 1,12-10 0,1-3-14,-2 0 1,28-35 0,-43 46 23,0 0 1,-1 0 0,0 0-1,0-1 1,-1 0 0,0 1 0,2-15-1,3-5-253,-6 18 326,0 0 0,-1 0 0,0 0 1,-1 0-1,0-1 0,0 1 0,-1 0 0,-2-11 0,1 16-7,-1 0 1,1 0-1,-1 0 1,0 0-1,0 0 1,0 1 0,0-1-1,-7-6 1,7 9-42,1-1 0,0 1 1,-1 0-1,0-1 0,1 1 1,-1 1-1,0-1 0,0 0 1,0 1-1,0-1 0,-1 1 1,1 0-1,0 0 0,-7-1 1,-27-10 137,12 1 329,16 8-353,4 1-91,-1 0 0,1 0-1,-1 0 1,0 1-1,0 0 1,-8-1-1,-42-4-19,32 7-55,15 0-13,-1-1 1,1 0 0,-1 0 0,-15-3 0,21 2-1066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28:16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11 1105,'0'0'8550,"-7"-1"-7816,-136-9 3937,135 10-4610,-1 1 0,1 0 0,-1 1 0,1-1 0,0 2 0,0-1-1,0 1 1,0 0 0,0 1 0,1 0 0,-1 0 0,1 0 0,0 1 0,-7 6 0,5-3 55,1 1 1,0-1 0,0 1 0,0 0-1,2 1 1,-1 0 0,1 0 0,0 1-1,-7 18 1,10-15-89,1 0-1,0 1 0,1-1 1,0 0-1,1 1 0,1-1 1,3 18-1,-2-24-25,1 1-1,1-2 1,0 1 0,0 0-1,0-1 1,10 13 0,-1-1 39,-3-6-29,0 0 0,1 0 0,0-1 0,1 0 0,0-1 0,1-1-1,0 0 1,1-1 0,0 0 0,25 11 0,-25-14-23,1-1 0,0 0-1,1-1 1,-1-1 0,1 0 0,0-1 0,-1-1-1,1 0 1,28-3 0,-33 0 4,0 0 0,0 0 0,-1-1 0,1 0 0,-1 0 0,0-2 0,0 1 0,0-1 0,-1-1 0,1 1 0,-1-2 0,-1 1 0,1-1 0,-1 0 0,7-9 0,-5 3-30,-1-1 0,-1 1 0,-1-2 0,10-22 0,-12 25 30,-3 7 19,-1 0 1,0 0-1,0 0 1,0 0 0,0 0-1,-1-10 1,1-13 139,2 14-120,-1-1 0,0 1 0,-2-1 0,0 0 0,-2-17 0,1 30-17,0-1-1,0 0 1,-1 1 0,0-1-1,1 1 1,-1 0 0,0-1-1,0 1 1,0 0 0,-1 0-1,1 0 1,0 0 0,-1 1-1,1-1 1,-1 1 0,0-1-1,1 1 1,-1 0 0,-5-1-1,-10-7 56,7 7-16,10 2-49,1 0 1,-1 0 0,0 0 0,1 0-1,-1 0 1,0 0 0,1 0 0,-1 0 0,1 0-1,-1 0 1,0 0 0,1-1 0,-1 1 0,0 0-1,1 0 1,-1-1 0,1 1 0,-1 0-1,0-1 1,1 1 0,-1 0 0,1-1 0,-1 1-1,1-1 1,0 1 0,-1-1 0,1 1-1,-1-1 1,1 1 0,0-1 0,-1 0 0,1 1-1,0-1 1,-1-1 0,-22-35-254,21 34 256,-1 0 0,1 0 1,0 0-1,-1 0 0,0 1 0,0-1 0,0 1 1,-4-4-1,-4-2 11,4 4 27,0 1 0,-1 0 0,1 0 0,-1 0 0,0 1 0,1 1 0,-1-1 0,-13 0 0,-5 3 108,-20 0 212,19-5-4419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37:37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1644 688,'0'0'4640,"3"-3"-4059,28-26 6222,15-20-4591,27-27-1489,112-121-63,-144 150-752,1 3 136,88-71 0,-86 78-60,143-129 123,-130 101-89,-3 5-36,11-11 16,-44 46-221,49-44 0,-53 53 133,-1 0 1,-1-1-1,16-22 0,-17 20 19,1 1-1,32-29 0,-31 31 153,24-28 0,-19 19-632,97-117 359,-6 10 1881,-109 127-1369,1 0 1,1 1-1,-1-1 1,1 1 0,10-8 383,-14 12-633,0 0 1,0-1-1,1 1 0,-1-1 0,0 1 1,0-1-1,0 1 0,0-1 0,0 0 1,0 1-1,0-1 0,0 0 0,0 0 0,-1 0 1,1 0-1,0 0 0,0 0 0,-1 0 1,1 0-1,0-1 0,-1-6 224,-15 10-474,-59 29 1462,73-31-1257,0 0 1,0 0-1,0 1 0,1-1 1,-1 0-1,0 0 0,0 1 1,1-1-1,-1 1 0,0-1 1,0 0-1,1 1 0,-1 0 1,1-1-1,-1 1 0,0-1 1,1 1-1,-1 0 0,1-1 1,-1 1-1,1 0 1,0-1-1,-1 1 0,1 0 1,0 0-1,-1 0 0,1-1 1,0 2-1,23 11 335,-18-11-392,-3-1 206,0-1 0,0 1-1,0 0 1,0 1 0,0-1 0,-1 0 0,1 0 0,0 1 0,-1-1 0,1 1 0,-1-1 0,1 1 0,-1 0 0,2 2-1,5 8 530,-6-9-739,0-1 1,0 0-1,1 0 1,-1 0 0,0 0-1,1 0 1,-1-1-1,1 1 1,4 1-1,1-40-634,-3 17 674,-1-2-194,5 2-88,-9 20 256,1-1 0,-1 1 0,0 0 0,1-1 0,-1 1 0,0-1 0,1 1-1,-1-1 1,0 1 0,0-1 0,0 1 0,0-1 0,1 1 0,-1-1 0,0 1 0,0-1 0,0 1-1,0-1 1,0 1 0,0-1 0,0 1 0,0-1 0,-1 1 0,1-1 0,0 1 0,0-1-1,0 1 1,0-1 0,-1 1 0,1-1 0,0 1 0,0 0 0,-1-1 0,1 1 0,0-1-1,-1 1 1,1 0 0,-1-1 0,1 1 0,-1-1 0,1 1 69,0 0-27,-11 7-8313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37:4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0 149 288,'0'0'10125,"1"-8"-4206,1-26-5868,2 16 220,-1 0 0,-1 0 0,-1-30 0,-1 48-213,4-5 3515,30 51-1165,-8-12-796,-21-29-1328,-1 1-1,1-1 0,0 0 1,0 0-1,0-1 0,12 8 1,-4-2-134,-6-6 189,-5-3-315,0 0 0,0 1 0,0-1 0,0 0 0,-1 1 0,1-1 0,0 1 0,-1-1 0,1 1 0,-1 0 0,1 0 0,-1-1 0,0 1 0,0 0 0,1 0 0,-2 0 0,2 3 89,-7-5-631,-1-1 416,1 0 1,0 0-1,0-1 1,0 1-1,-10-5 1,-6-2 8,6 4 59,-25-11-1255,38 13 1023,0 0 0,1 0 0,-1 0 1,0-1-1,1 1 0,0-1 0,0 1 0,-1-1 0,1 0 0,1 1 1,-1-1-1,0 0 0,1 1 0,-1-1 0,1-3 0,-5-16-50,6 28 496,0 1 0,-1-1 1,0 1-1,0-1 0,-2 11 0,0 8-109,2-24-34,0 0 0,0 0 0,0 0 0,0 0 0,0 0 0,0 0-1,0 0 1,0 0 0,0 0 0,1 0 0,-1 0 0,0 0 0,1 0-1,-1 0 1,1-1 0,-1 1 0,1 0 0,-1 0 0,1 0 0,-1 0-1,1-1 1,0 1 0,0 0 0,-1-1 0,2 2 0,25 0 2145,-12-3-2252,0 0 919,-11 0-741,0 0 0,0 1 1,-1 0-1,1-1 0,0 1 0,0 1 1,0-1-1,-1 1 0,1-1 0,0 1 1,4 1-1,-7 0 954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1:52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26 170 1121,'0'0'3310,"-17"14"3622,17-14-6793,-1 0 1,1 1 0,-1-1 0,1 0 0,-1 1 0,1-1 0,-1 0 0,1 1 0,-1-1-1,1 1 1,0-1 0,-1 1 0,1-1 0,0 0 0,-1 1 0,1 0 0,0-1 0,0 1-1,-1-1 1,1 1 0,0-1 0,0 2 0,0-12 2669,1 6-2790,-1-1 1,1 0-1,0 0 0,0 1 0,0-1 0,0 1 0,1-1 1,0 1-1,0-1 0,5-6 0,32-39 38,-15 21-63,1 8-32,-22 19 49,0 0 0,0 0 0,-1 0 0,1 0 0,-1-1 0,1 1 0,-1-1 0,0 1 0,3-5 0,-1 128 1566,-4 251-1055,0-372-484,5 33 269,-5-32-412,1 0 0,0 1 0,-1-1 0,1 1 1,-1-1-1,0 1 0,1 0 0,-1-1 1,0 1-1,0-1 0,0 1 0,0-1 0,0 1 1,0 0-1,0-1 0,-1 1 0,1-1 0,-1 1 1,1-1-1,-1 1 0,1-1 0,-1 1 1,0-1-1,0 0 0,0 1 0,0-1 0,0 0 1,-1 2-1,1-2 73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1:53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81 720,'0'0'9813,"3"0"-9138,88-1 3415,-53-1-3359,62-11 0,114-30-150,-161 22-26,-52 21-565,0 0-37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2:2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15 576,'-34'-1'18443,"44"-2"-18320,1 0 0,0 0 0,1 1 0,-1 1 0,0 0 0,1 0 0,-1 1-1,13 2 1,8-2 188,-31 1-304,0-1 0,-1 1-1,1 0 1,0-1 0,0 1 0,0 0-1,0 0 1,0 0 0,-1 0 0,1-1 0,0 1-1,-1 0 1,1 0 0,-1 0 0,1 0-1,-1 1 1,1-1 0,-1 0 0,0 0-1,1 0 1,-1 0 0,0 0 0,0 0 0,0 2-1,3 31 49,-2-12-73,0-16 43,-1 0 0,1 0 0,-1 0 1,-1 0-1,1 0 0,-1 0 0,0 0 1,0 0-1,-1 0 0,1 0 0,-2-1 1,1 1-1,0 0 0,-6 7 0,-10 10 58,0 0 0,2 2-1,-17 32 1,32-55-90,-2 5 56,-1-1-1,1 1 0,1 0 0,-1 0 0,1 0 0,0 0 1,1 0-1,0 0 0,-1 12 0,-6 5 40,2-9 1153,16-15-1487,11 0 290,347-15 1281,-290 8-517,-88 7-2294,-19-3-1953,7-2-1654,-9-7-7718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2:25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52 4466,'0'0'9599,"-1"-3"-9192,1 1-1,0 0 1,0 0 0,-1 0-1,1 0 1,1 0 0,-1 0-1,0-1 1,0 1-1,1 0 1,1-3 0,14-1-343,0 2 1,1 0 0,-1 1 0,1 0 0,0 1-1,21 1 1,30 1 466,-68 15-320,1 54 4,1-30-12,-6 63 1,3-97-178,0 0 0,0-1 1,0 1-1,-1-1 0,1 1 1,-1-1-1,0 0 0,-1 1 1,1-1-1,-1 0 0,-5 6 1,-2 0 92,0 0 0,-18 13 1,1-1 25,26-21-95,29-1-493,-6-1 543,-11 0-142,0 0 0,0 1 0,12 2 0,-21-2 26,-1 0-1,1 1 1,0-1 0,0 0 0,-1 1 0,1-1 0,-1 1 0,1 0-1,0-1 1,-1 1 0,1 0 0,-1 0 0,1 0 0,-1 0 0,0 0 0,1 0-1,-1 1 1,0-1 0,0 0 0,0 1 0,0-1 0,0 1 0,0-1-1,0 1 1,0 2 0,3 15-93,-1 0 1,0 1-1,-2 0 1,-1 26-1,0-42 92,0-2 27,0 0 0,-1 0 1,0 0-1,1 0 0,-1-1 1,0 1-1,0 0 0,0 0 0,0-1 1,-1 1-1,1 0 0,0-1 1,-1 1-1,1-1 0,-1 0 0,1 1 1,-1-1-1,0 0 0,-2 1 1,-45 24 254,27-15-211,10-5 31,0 0-1,-1-1 0,1 0 0,-1-1 0,0 0 0,0-1 0,-14 1 0,-33 1-1286,-1-5-4537,54 0 4785,-24 0-5862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23:31:34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287 241 6147,'0'0'6088,"-27"-37"-942,-30-47-202,0-4-3303,36 67-1589,7 10 18,14 11-59,0 0-19,-1 0 16,0 0-19,1 0 43,-1 3-9,-1-1-1,0 1 0,1 0 0,0-1 0,0 1 0,0 0 0,0 0 1,0 0-1,0 0 0,0 6 0,-1-1 87,-9 31 57,0-1 240,-18 46 1,25-77-400,0-1 0,1 0 0,-2 0 0,1 0 0,-1-1 0,0 1 0,-7 5 0,12-11-42,36 0-1923,53-17 69,-40 17 2157,-41 1-105,1-1-1,-1 0 0,1 0 1,11-2-1,-12 0 158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2:27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3378,'0'0'13881,"0"5"-13198,0 379 3156,11-334-3148,-8-21 1011,31-29-1897,185 0 182,-194-1 5,0-1 1,36-9-1,-37 6 8,1 1-1,36-1 1,-61 5-48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2:28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2881,'0'0'9189,"0"6"-7893,-1 41 684,0 8-543,2-1 0,14 88 0,-13-125-1509,0 0 0,-2-1 0,0 19 0,-1-8-5117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2:5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1713,'0'0'8332,"0"5"-7617,-1 22 183,0-17-669,0-1 0,1 1 0,0 0 0,0 0 0,1 0 0,1 0 0,0 0 0,0-1 0,6 18 0,-2-16-114,1 0 0,0 0 0,0-1 0,1 0 0,1 0-1,0-1 1,0 0 0,0-1 0,1 0 0,1 0 0,-1-1 0,1 0 0,0-1 0,1 0 0,0-1 0,-1 0 0,2-1 0,-1-1 0,0 0 0,1 0 0,18 1 0,430-13 1339,-140-4-1233,-244 11-207,-30 1-35,-1 1 1,83 11-1,-36 1 141,0-4 0,144-7 0,-119-2 30,319 21 285,-112 6-182,160-24-173,-64-8-50,-412 6-66,0 1 0,0 0 0,0 0 1,0 1-1,-1 0 0,1 0 1,-1 1-1,1 0 0,-1 1 1,11 6-1,-17-9 5,1 1 1,0 0 0,0 0-1,-1 0 1,1 1 0,-1-1-1,1 0 1,-1 1 0,0 0-1,0-1 1,0 1-1,-1 0 1,1 0 0,-1 0-1,0 0 1,1 0 0,-1 1-1,0-1 1,-1 0 0,1 1-1,-1-1 1,1 0 0,-1 1-1,0-1 1,0 0-1,-1 1 1,1-1 0,-1 0-1,1 1 1,-3 3 0,0 0-65,-1-1 0,0 1 0,0-1 0,0 0 1,-1-1-1,0 1 0,0-1 0,-1 0 0,-7 6 1,4-3-693,9-15-91,0-1 861,1 1-1,0-1 1,1 1 0,0-1 0,0 1 0,1 0 0,-1-1 0,1 1 0,1 1 0,0-1-1,0 0 1,0 1 0,0 0 0,1 0 0,0 0 0,1 1 0,-1-1 0,1 1 0,0 1-1,0-1 1,1 1 0,-1 0 0,1 0 0,0 1 0,0 0 0,0 0 0,14-3 0,2 1 209,0 2 1,0 0 0,0 2 0,0 0 0,0 2 0,33 4 0,136 35-1043,-141-26 672,0-2 0,1-3 1,58 3-1,813 2-7215,-873-16 9207,57-10-1,14-1-563,273-8-1365,-373 20 143,426-7 312,-441 8-328,345 11-1787,-263-23 2837,467 14 4209,-550-2-5230,1 0-1,-1-1 1,1 1-1,-1-1 0,1 0 1,-1-1-1,0 1 0,1-1 1,-1 0-1,0-1 0,0 1 1,-1-1-1,1 0 0,0 0 1,-1 0-1,5-5 0,-4 2-1,0 0 0,0 0 0,0-1 0,-1 1 0,0-1 0,0 0 0,0 0 0,-1-1 0,0 1 0,2-10-1,-2 3-6,0 1-1,-1-1 0,-1 0 1,0 0-1,0 0 0,-2 1 0,1-1 1,-2 0-1,0 0 0,-1 1 1,0-1-1,-6-15 0,1 8-102,-9-23 60,16 42-227,0 0 0,0 1-1,0-1 1,0 1-1,0-1 1,0 1 0,0 0-1,-1-1 1,1 1-1,0 0 1,-3-2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7:1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2298 688,'0'0'4640,"4"-5"-4059,40-35 6222,20-29-4591,38-37-1489,156-169-63,-200 209-752,0 5 136,124-100 0,-120 109-60,199-180 123,-181 141-89,-5 7-36,16-15 16,-62 64-221,69-61 0,-74 73 133,-2 1 1,-1-2-1,23-30 0,-25 27 19,2 2-1,45-41 0,-44 44 153,34-40 0,-26 27-632,134-163 359,-7 13 1881,-153 178-1369,2 0 1,1 2-1,-2-2 1,2 1 0,14-10 383,-19 16-633,-1 0 1,1-2-1,0 2 0,0-1 0,-1 1 1,1-2-1,-1 2 0,0-1 0,1 0 1,-1 1-1,1-2 0,-1 1 0,0-1 0,-1 1 1,2 0-1,-1-1 0,0 1 0,-1-1 1,2 1-1,-1-2 0,-1-8 224,-21 14-474,-82 40 1462,101-43-1257,1 0 1,0 0-1,-1 2 0,2-2 1,-1 0-1,0 0 0,-1 1 1,2-1-1,-1 1 0,-1-1 1,1 0-1,1 2 0,-1-1 1,1-1-1,-2 2 0,1-2 1,1 1-1,-2 0 0,2-1 1,-1 2-1,1-1 1,0-1-1,-1 2 0,1-1 1,0 0-1,-2 1 0,2-2 1,0 2-1,32 17 335,-25-17-392,-4 0 206,0-2 0,0 1-1,-1 1 1,1 0 0,0 0 0,-2-1 0,2 1 0,0 0 0,-2 0 0,2 1 0,-1-2 0,0 2 0,0 0 0,2 2-1,7 12 530,-8-13-739,0-1 1,0 0-1,1 0 1,-1-1 0,-1 1-1,3 0 1,-3-2-1,3 2 1,4 1-1,3-55-634,-6 23 674,0-3-194,7 3-88,-13 28 256,1-1 0,-1 1 0,0 0 0,1-2 0,-1 2 0,0-1 0,2 1-1,-2-2 1,0 2 0,0-1 0,0 1 0,0-1 0,1 1 0,-1-2 0,0 2 0,0-1 0,0 1-1,0-2 1,0 2 0,0-1 0,0 1 0,0-1 0,-1 1 0,1-2 0,0 2 0,0-1-1,0 1 1,0-2 0,-2 2 0,2-1 0,0 1 0,0 0 0,-1-1 0,1 1 0,0-2-1,-1 2 1,1 0 0,-2-1 0,2 1 0,-1-2 0,1 2 69,0 0-27,-16 10-8313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7:1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0 208 288,'0'0'10125,"1"-11"-4206,2-36-5868,3 21 220,-2 1 0,-1 0 0,-2-42 0,-1 67-213,6-7 3515,41 71-1165,-10-16-796,-30-41-1328,-2 1-1,2-1 0,0 0 1,0 0-1,0-1 0,17 11 1,-6-3-134,-8-9 189,-7-4-315,-1 1 0,1 1 0,0-2 0,0 0 0,-2 2 0,2-1 0,0 0 0,-2 0 0,2 1 0,-2-1 0,2 1 0,-1-1 0,-1 0 0,0 1 0,2 0 0,-3 0 0,3 4 89,-10-7-631,-1-2 416,1 1 1,0 0-1,0-2 1,0 1-1,-14-6 1,-9-3 8,9 5 59,-35-15-1255,54 19 1023,-1-1 0,2 0 0,-2 0 1,0-1-1,2 1 0,-1-1 0,1 1 0,-2-1 0,2 0 0,1 1 1,-2-1-1,1 0 0,1 1 0,-2-1 0,2-5 0,-7-22-50,9 40 496,-1 1 0,-1-2 1,0 2-1,0-2 0,-3 16 0,1 11-109,2-34-34,0 1 0,0-1 0,0 0 0,0 1 0,0-1 0,0 1-1,0-1 1,0 0 0,0 1 0,1-1 0,-1 1 0,0-1 0,1 0-1,-1 1 1,2-2 0,-2 1 0,1 1 0,-1-1 0,2 0 0,-2 1-1,1-2 1,0 1 0,1 1 0,-2-2 0,3 2 0,34 1 2145,-16-4-2252,0-1 919,-15 1-741,-1 0 0,1 1 1,-2 0-1,2-2 0,-1 2 0,1 2 1,0-2-1,-2 1 0,1-1 0,1 1 1,5 2-1,-10 0 954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4:57:39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4:57:39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4:57:39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1 8356,'-2'8'21177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7267,'5'0'20070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0:18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2961,'0'0'8767,"0"-15"-3655,-1 117-3972,2 114-938,6-155-1746,-1-12-4615,-5-26-862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53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0 926 592,'0'0'7692,"5"-8"-7017,73-32-27,1042-589 1620,-807 472-2356,-297 148-291,0-1 1,0 0 0,-2-1 0,19-18-1,-11 14-4599,-15 7 1454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1297,'3'0'23461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1 848,'0'26'17886,"0"-21"-18742,1 0 900,1 0 0,0 0 0,0-1 0,1 1 0,-1-1 0,1 1 1,0-1-1,0 0 0,4 4 0,-1 0 21,11 12 661,1-1-1,25 21 0,-40-37-748,56 41-2436,-35-23-4160,-8-11-118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3666,'0'0'9308,"4"2"-7857,5 4-572,-1 1-1,0 0 0,-1 0 1,1 1-1,-2-1 1,1 2-1,8 13 0,29 50 128,-31-47-532,2-1 0,31 39 0,-32-51 274,-2-3-3371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2177,'0'0'12184,"4"9"-10925,-2-2-1026,0-2 5,0 1 0,0-1 0,0 1-1,1-1 1,0 0 0,0 0 0,0 0 0,1 0 0,-1-1 0,7 7 0,2 0 97,0 0 0,-1 1 0,0 1 0,-1 0 0,0 0 0,12 24-1,-11-18-63,1-1 0,1 0 0,15 16 0,-22-28-274,-4-5-1,-1 0-1,1 1 1,-1-1-1,0 0 1,1 1-1,-1-1 1,0 1-1,0 0 1,0-1-1,0 1 1,0 0-1,0 0 1,0 0-1,-1 0 1,1 2-1,1-4-460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4802,'0'0'8255,"7"10"-7207,56 72 3661,-35-34-2836,-24-40-1840,1 1 0,0 0-1,0-1 1,1 0 0,0-1 0,12 13-1,-11 5-4072,-3-4-641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1 768,'0'0'12569,"7"11"-10819,98 149 3420,-99-150-4942,-1 0 0,10 21 0,2 7-207,-13-30-748,14 26 815,-15-22-3892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6723,'0'0'6510,"7"13"-5739,4 8-370,-3-5 248,2 0 0,13 19-1,-19-28-182,0 0-1,-1 1 0,0-1 0,5 17 1,-6-15-386,1-1 1,0 1 0,1-1-1,5 9 1,39 73 1485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5218,'0'0'9282,"3"13"-8399,-2-7-759,3 8 155,-1 0 1,2 0 0,0-1 0,12 22 0,-8-14 196,0 0 0,-1 0 0,-1 0 0,4 24 0,-5-18-846,21 52 1,-21-73-681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5587,'0'0'11253,"6"20"-10776,28 94-229,-27-65 72,-3-15-322,17 47 54,-9-48-2537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1056,'0'0'6577,"3"14"-4104,4 11-272,-2 0 0,-1 1 0,1 31 0,-5-46-2177,-1-6-178,1 1 1,0 0 0,0-1 0,1 1-1,-1 0 1,1-1 0,1 1-1,-1-1 1,1 1 0,0-1 0,0 0-1,3 6 1,7 14-6397,-7-11 1489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26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3282,'3'3'14299,"18"12"-14387,21 8 269,63 45-1,-49-29 102,-38-27-206,34 26-58,-48-35 89,-1 0 0,0 1 0,0 0 0,0-1 0,0 1 0,-1 0-1,1 0 1,-1 0 0,-1 1 0,1-2 0,1 8 0,-2-9-85,0 0 0,0 0 0,0 0 0,1 0 0,-1 0 0,0-1 0,1 1 0,0 0 0,-1 0 0,1-1 0,0 1 0,0-1 0,0 1 0,0-2 0,0 1 0,0 0 0,5 2 0,41 14-101,-41-15 154,-5-2-64,6 7 13,-1-2-163,-4 2 75,-4-2 73,0-1 0,0 0 0,-1 1 0,1-1 0,-1 0-1,0 0 1,0 0 0,0 0 0,-1 0 0,1-1 0,-1 1 0,0 0 0,0-2 0,-1 2 0,1-1-1,-5 3 1,-11 13 0,2-1-3,-259 294-7,266-299-58,0 0-406,0-1 0,-18 17 0,24-27 90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7603,'0'0'8951,"5"17"-8140,28 91-253,-31-98-1293,0 1-1,0 0 1,-2 0 0,1 0 0,-2 19-1,0-4-5396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7299,'0'0'12780,"3"20"-12009,21 147 968,-15-96-4164,-8-48-1755,0 0-3955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0 2401,'0'0'91,"-1"7"-579,-8 33 5569,-4 18 5606,9-20-11022,4-26-1484,-1 19-10363,-1-24 9210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6931,'0'0'5267,"1"15"-3824,2 8-871,1 58 2065,1 11-5542,-5-86 2504,0 46-8528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1 192,'0'0'10039,"0"9"-9286,-8 130 5810,6-133-6537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 0 5234,'0'0'10773,"0"16"-9759,0 116-291,0-121-978,1-7-722,-1 1 0,0 0 0,0-1 0,0 1 0,-1-1-1,0 1 1,0 0 0,0-1 0,-3 8 0,1-5 1438,1 0 0,0 0 1,1 1-1,0-1 0,0 0 0,1 1 0,-1-1 0,3 15 0,-2-3 181,2 49 4696,-1-28-3413,-1-14-5568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159 0 3025,'0'0'7820,"-2"14"-5558,-2 10-1469,0 3 530,-2 42 0,5-63-1956,-1-1 0,1 1-1,-1-1 1,1 0 0,-2 0-1,1 0 1,0 0 0,-1 0 0,-3 5-1,-7 12-276,-16 27-2254,21-39 883</inkml:trace>
  <inkml:trace contextRef="#ctx0" brushRef="#br0" timeOffset="1">30 402 6323,'0'0'4098,"-10"63"-4578,10-61 191,-3 5 177,-2-4-656,-6 2-1329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196 0 9748,'0'0'6857,"-3"20"-6750,0 12-75,0 4 324,-10 50 0,8-69-558,-1 0-1,-1 0 1,-11 21-1,-2 4-5435,7-17-445</inkml:trace>
  <inkml:trace contextRef="#ctx0" brushRef="#br0" timeOffset="1">81 436 1024,'0'0'12662,"-29"139"-12069,26-105-33,0-3-208,1-4-192,-1-6 48,3-6-192,0-11-16,-5-1-672,2 2-801,-8 7-1776,1 0-1441,-1 5 1104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375 0 9332,'0'0'3762,"-32"135"-3762,27-116 0,-1-7 0,-2 3-912,-2-10-2306,-4-1-2561</inkml:trace>
  <inkml:trace contextRef="#ctx0" brushRef="#br0" timeOffset="1">169 409 12198,'0'0'3073,"-61"145"-2737,50-109 224,-2-3-303,2-1-225,-2-3-32,-1-5-193,3-10-1055,-5 5-2914,-2-2-1409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0 2225,'0'0'12678,"-40"123"-13399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7T11:27:37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32 864,'0'0'1868,"3"-28"-3866,-3 24 1264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602 0 10053,'-192'200'2769,"181"-188"-1633,3 7 129,0-2-96,0-2-897,0 1-272,-3 1-48,1-2-337,-4 1 273,1 4-272,0-6-288,-6-2-112,3 3-689,0-1-1456,0 3-2610</inkml:trace>
  <inkml:trace contextRef="#ctx0" brushRef="#br0" timeOffset="1">118 609 4434,'0'0'7187,"-34"89"-7139,26-79-48,-3-3 0,0 2-688,1 4-352,-4 3-1089,1-1-1185,-3 2-1184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367 0 3794,'0'0'8948,"-85"147"-8948,85-140-288,-3 3-48,-21-27-10085,13 3 8724</inkml:trace>
  <inkml:trace contextRef="#ctx0" brushRef="#br0" timeOffset="1">169 157 5987,'-21'22'8019,"13"-13"-6674,3 3-769,2 0-352,3-2-224,-8-1-96,-3 3-96,-2-2-16,0 2-256,-6-2-208,-3 2-1361,1-7-1521,-3-1-4386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57 0 15271,'0'0'3073,"-32"85"-5218,24-66 993,-8 5-2898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80,'0'0'2809,"9"30"1385,-7-29-4153,0 1-1,0 0 0,0-1 1,0 1-1,0 0 0,0 1 1,-1-1-1,1 0 1,-1 0-1,0 1 0,1-1 1,-1 1-1,0-1 0,0 3 1,2-1-29,-1-1 0,1 0 0,0 0-1,0 0 1,0 0 0,0-1 0,0 1 0,1-1 0,-1 0 0,1 0 0,5 2 0,10 8 173,9 10-186,-22-16-3,0-1-1,0 0 1,1 0 0,0 0-1,0-1 1,0 0-1,1-1 1,-1 1-1,15 3 1,4-3 33,-21-3-16,0-1 1,0 1 0,-1-1-1,1 1 1,0 1 0,-1-1 0,1 1-1,0 0 1,-1 0 0,0 0 0,1 0-1,-1 1 1,0 0 0,7 5-1,-3 1 45,1-1 0,0 0-1,1 0 1,0-1-1,0-1 1,0 1-1,22 8 1,21 13 250,-32-15-80,46 30 624,88 41-1,-83-47 630,295 85 931,-336-111-2146,0 1 1,40 22-1,2 1 490,202 72-201,-126-30-18,-61-29-250,40 14-192,-52-26 60,123 77 1,-170-96-42,1 0 0,0-2 0,33 11 0,36 18-31,108 78 349,-15-33-369,17 9 47,-128-61-44,-59-29-59,0 2 1,29 17 0,167 120 312,-171-122-279,2-1 1,61 21 0,2 1 105,-81-35-122,0 0 0,60 11 0,15 4-20,122 61 28,-153-57-18,91 44-47,-144-64 27,0-2-1,1 0 1,26 5 0,-39-9-8,0 0 0,0 1 0,0 1 0,16 11 0,-24-16 13,52 33-125,-31-19 128,-20-14-5,0 1 0,0 0 0,0 0 0,0 0 0,0 0 0,0 0 0,4 5 0,-5-3-1,1-1 0,1 1 0,-1-1 0,1 0 0,-1 0 1,1 0-1,0-1 0,0 1 0,0-1 0,0 0 0,0 0 0,8 2 0,-12-4 14,1 0-16,1 0-1,0 0-79,0 1 0,-1 0-1,1-1 1,0 1-1,0 0 1,-1 0-1,1 0 1,0 0-1,-1 0 1,1 1 0,-1-1-1,0 0 1,1 1-1,-1-1 1,0 1-1,2 2 1,-2-3 72,0 1 1,0 0-1,0-1 1,1 1-1,-1-1 1,1 1-1,-1-1 1,1 0-1,-1 0 1,1 1 0,0-1-1,-1 0 1,1-1-1,0 1 1,0 0-1,3 1 1,-4-3 10,-1 1 0,1 0 0,-1 0 0,0 0 0,1 0 0,-1 0 0,1 0 0,-1 0 0,1 0 0,-1 0-1,0 1 1,1-1 0,-1 0 0,1 0 0,-1 0 0,0 0 0,1 1 0,-1-1 0,0 0 0,1 0 0,-1 1 0,0-1 0,1 0 0,-1 0 0,0 1 0,0-1 0,1 1 0,0 0 4,0 1 0,0-1 0,0 0 0,0 0 0,1 0 0,-1 0-1,0 0 1,0 0 0,1 0 0,-1 0 0,1-1 0,2 2 0,2 1-10,-4-1 9,0-1 1,0 0-1,0 0 1,0 0-1,0 0 0,1 0 1,-1 0-1,0-1 1,1 1-1,4 0 1,-7-1 14,0-3-247,-1 0 212,1 1-1,-1-1 0,0 1 1,0-1-1,0 1 1,0-1-1,0 1 0,0 0 1,-1 0-1,1-1 0,-1 1 1,0 0-1,-2-2 1,-34-30 38,20 20-46,-32-34 326,3-13-101,23 21-188,16 29 34,7 10-34,0-1 0,0 1 0,0 0 0,0 0 0,1 0 0,-1 0 0,0-1 0,1 1 0,-1 0 0,1-1 0,-1 1 0,1 0 0,0-1 0,0 1 0,-1-1 0,1-1 0,-20-42 241,20 45-224,0-1 0,0 1 1,0 0-1,0-1 0,0 1 1,0 0-1,-1 0 1,1-1-1,0 1 0,0 0 1,0-1-1,0 1 0,-1 0 1,1 0-1,0-1 1,0 1-1,0 0 0,-1 0 1,1 0-1,0-1 0,0 1 1,-1 0-1,1 0 0,0 0 1,-1 0-1,1 0 1,0-1-1,0 1 0,-1 0 1,1 0-1,0 0 0,-1 0 1,1 0-1,0 0 1,-1 0-1,1 0 0,-1 0 1,-12 9 131,-7 15-267,9-2 180,-67 121 13,77-140-89,-1 0-1,1 0 1,0 0-1,0 1 1,0-1-1,0 0 1,-1 7-1,-5 17 25,-1-15 4,5-7-33,-1 1-1,1-1 0,0 0 0,1 1 0,-1 0 0,-2 9 0,-1 38-492,36-61 377,89-30 7,-109 36 87,0 0-1,-1 0 1,1 1-1,16-1 0,16-2-50,-39 4 75,-2 0 4,0 1 1,1-1-1,-1 0 0,0 0 1,0-1-1,0 1 0,0 0 1,0 0-1,0 0 0,0-1 0,0 1 1,0 0-1,0-1 0,0 1 1,0-1-1,0 1 0,-1-1 0,1 0 1,0 1-1,0-1 0,0 0 1,-1 0-1,2-1 0,-2 0 1,1 2 2,-1 0 0,0 0 0,1 0 1,-1 0-1,1-1 0,-1 1 0,0 0 0,1 0 0,-1 0 0,1 0 0,-1 0 0,0 0 0,1 0 0,-1 0 0,1 0 0,-1 0 1,0 0-1,1 0 0,-1 0 0,1 1 0,-1-1 0,0 0 0,1 0 0,-1 0 0,1 1 0,-1-1 0,0-1-17,0 0 0,0 0-1,0 0 1,0 1 0,0-1 0,0 0-1,-1 0 1,1 0 0,0 0-1,-1 0 1,1 0 0,-1 0 0,1 1-1,-1-1 1,1 0 0,-1 0 0,0 1-1,1-1 1,-1 0 0,0 1-1,1-1 1,-1 1 0,0-1 0,-1 0-1,-26-8-123,24 8 69,-1 0 1,1 0-1,0-1 0,0 1 0,0-1 1,0 0-1,-4-2 0,2 0 56,0 0 0,1 0-1,-2 1 1,1 0 0,0 1 0,0-1 0,-1 1-1,0 0 1,1 1 0,-1-1 0,0 1 0,0 1-1,-11-1 1,17 0-5,1 0 0,-1 0 0,0-1 0,1 1 0,-1 0-1,1-1 1,-1 1 0,1 0 0,0-1 0,0 1 0,-1-1-1,1 1 1,0-3 0,0 4 48,-13 6-19,11-3-9,-1 0 1,0 0-1,1 0 1,-1 0-1,1 1 1,0-1-1,0 1 1,0-1-1,1 1 0,-1 0 1,1 0-1,0 0 1,0 0-1,0 5 1,1-9-126,20-26-1533,-16 25 1621,0 0 0,0 1 0,0-1 0,0 1 1,0 0-1,0 0 0,6 1 0,6 0 96,-18 13 232,-5-6-265,6-7-136,0 0 0,0 0 0,-1 0 0,1 0 0,0 1 1,0-1-1,0 0 0,0 1 0,0-1 0,1 0 0,-1 1 0,0-1 0,1 1 0,-1 0 0,0 2 0,28-4 63,11 0 128,-37 0-26,-1 0 26,108-3 104,-106 3-168,0-2-38,1-1 1,-2 3 28,1-1 0,0 1-1,-1-1 1,1 1 0,-1-1 0,1 1 0,0 0 0,-1 0-1,1 0 1,0 0 0,2 0 0,15-2 146,-12 0 434,-1 0-1247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58 2177,'0'0'13179,"-4"45"-12979,4-38-120,0-1 1,0 1-1,1-1 0,-1 0 0,1 1 0,1-1 0,-1 0 0,1 1 0,4 7 0,0 2 319,0-1-1,5 28 1,1-1 115,14 19-82,-22-47-380,-1-6 9,-1 0 0,0 0 0,0 0 1,0 9-1,-2-17-63,0 0-1,0 0 1,0 0 0,0 0 0,0 0 0,0 0 0,0 0 0,0 0 0,0 0 0,0-1-1,0 1 1,0 0 0,0 0 0,0 0 0,0 0 0,0 0 0,1 0 0,-1 0 0,0 0-1,0 0 1,0 0 0,0 0 0,0 0 0,0 0 0,0 0 0,0 0 0,0 0 0,0 0 0,0 0-1,0 0 1,1 0 0,-1 0 0,0 0 0,0 0 0,0 0 0,0 0 0,0 0 0,0 0-1,0 0 1,0 0 0,0 0 0,0 0 0,0 0 0,0 0 0,1 0 0,-1 1 0,0-1-1,0 0 1,0 0 0,3-12-159,-2-16-10,2 0 0,12-50 0,-9 50 169,8-36-1,-11 54-4,1 0 0,-1 1-1,2-1 1,-1 1 0,1 0 0,1 0-1,0 0 1,0 1 0,0 0 0,1 0-1,13-11 1,19-26-18,-30 32 23,-9 13 4,-23 0-541,12 1 531,-1 1-1,1 0 1,0 0 0,-20 8-1,9-3 33,-21 13 678,6-1-273,36-19-432,-2 1 13,1 0-1,-1-1 1,1 1 0,-1 0 0,1 0-1,0 0 1,0 0 0,-1 1-1,1-1 1,0 1 0,0-1 0,0 1-1,-2 3 1,4-5 6,6-1-188,0 0 1,0-1-1,-1 0 0,1 0 0,-1-1 1,1 1-1,-1-1 0,0 0 0,1-1 1,8-7-1,28-16-660,-41 28 832,-1-1 1,0 1-1,1-1 0,-1 1 0,0-1 1,0 1-1,0-1 0,1 1 0,-1 0 1,0-1-1,0 1 0,0-1 1,0 1-1,0-1 0,0 1 0,0 0 1,0-1-1,0 1 0,0-1 1,0 1-1,0-1 0,-1 1 0,1-1 1,0 1-1,0-1 0,-1 1 1,-4 19 84,-41 78 246,46-96-336,0-2-67,0-12-3212,0-13 802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3554,'0'0'5413,"0"4"-5010,-2 90 4401,1 77-4796,8-144 439,-3-9-1725,-2-7-3394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764 113 1505,'-7'0'10611,"-21"2"-10964,7 2-262,0 0 1,-24 0-1,-20 3 610,37-2 59,-1-1 0,-37-1 1,28 0 99,30-2-144,0 0 0,0 0 0,0-1 0,-1 0 0,1 0 0,0-1 0,-13-3 0,-4-2-28,21 6 61,1-1 0,-1 1 0,1-1 0,-1 0 1,1 0-1,-1 0 0,1-1 0,0 1 0,0-1 0,-5-3 1,4 4 18,-1-1 1,0 1-1,0 0 1,1 0-1,-1 0 1,0 1-1,0-1 1,0 1-1,0 1 1,0-1-1,-6 2 1,-8-1-8,-28 4 450,-11 1-391,11-6-437,47 0 435,3-24-42,19-20-71,-19 38 3,-1-1 1,1 1-1,0 0 1,0 1-1,1-1 1,-1 1-1,9-9 1,-9 5 140,-3 18-126,-1 25-35,2 39-7,16-6-41,-10-43 65,-4 9 343,-19-63 18,9 21 118,-1-1 0,-1 1 0,-16-14 0,14 13 184,9 9-590,0-1 0,1 1 1,-1 0-1,0-1 0,0 1 0,-1 0 0,1 0 0,0 1 0,0-1 0,0 0 0,-5 0 0,-11 0-5536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1 8356,'-2'8'21177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7267,'5'0'20070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1297,'3'0'23461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58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6 704,'0'-6'12913,"1"49"-12747,3 0-1,1-1 1,2 1 0,23 74 0,-4-48-10,1-1 0,41 67-1,-31-64 64,-5 2-1,-3 1 0,37 147 0,-56-179-167,1-2-1,2 1 1,2-1 0,1-1-1,3-1 1,31 49 0,-39-73-68,-8-10 6,1 0 1,-2-1-1,1 1 1,0 1 0,-1-2-1,1 2 1,-1 0-1,-1-2 1,0 2 0,0 0-1,0-1 1,0 1-1,1 7 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1 8356,'-2'8'21177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7267,'5'0'20070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1297,'3'0'23461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2435 2193,'6'1'13755,"20"2"-13658,-19-4-41,0-1-1,1 1 1,-2-2 0,1 1 0,0-1 0,0 0-1,-1 0 1,1 0 0,-1-1 0,0 0 0,0-1 0,8-7-1,33-21 620,-37 27-497,-1 0 1,0-1-1,0-1 0,9-10 0,9-7-199,27-20 836,75-80 0,-32 30-168,-32 34-5,82-97 135,12-12-476,-37 41 285,-8 7-356,-93 101-224,-2-2 0,0-1 1,-1 0-1,-2-1 0,15-28 0,-11 12 3,1 1 0,53-71 0,-34 59-9,-13 17-5,1 1 1,37-34 0,103-95 4,-129 124 0,51-67 0,-52 60 2,14-29 34,-4 5-13,-2 8-4,-29 37-3,41-45 0,59-47-16,-103 104 23,0 0 0,17-21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2348 1169,'0'-2'16525,"0"1"-16513,0 0 1,1 0 0,-1 0-1,0 0 1,0 0-1,1 0 1,-1 0-1,1 1 1,-1-1 0,1 0-1,-1 0 1,1 1-1,-1-1 1,1 0-1,0 0 1,-1 1 0,2-1-1,198-167 2291,-114 74-2192,-63 67-100,12-14-1,2-4 29,2 2-1,57-48 1,-39 40-31,-35 30-5,1 1 1,32-22-1,-14 13 3,-1-2 0,54-56 0,-27 24-5,-22 20 6,48-60-1,2 4 14,-13 14 0,120-149-46,-54 35 122,-125 167-94,73-97-2,50-85 16,-71 110 6,16-21 85,-66 95 279,46-42 1,-64 64-871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3602,'0'0'4615,"34"-3"-891,-26 5-3312,0 0 0,0 0 0,0 0 0,0 1 0,0 0 0,-1 1 0,0 0 0,8 5 0,10 4-182,25 14 735,62 45-1,-56-34-721,163 109 947,-176-112-934,51 51-1,-66-58-193,16 11 22,0-3 0,3-1 0,1-3 0,1-2 0,2-2-1,77 32 1,-67-35 93,-8-4-7,-1 3 1,50 31 0,-49-24-20,71 28 1,44 26-55,-76-27 55,174 95 563,-159-97-582,177 123 1,-201-122-89,138 103 112,-185-132-153,55 31 0,-51-34 0,48 38 0,-69-49 4,0-1 0,1-1 0,38 17-1,-34-19-2,-2 2 0,41 27 0,14 11 3,-55-37 5,-1 0 1,32 26-1,-27-17 60,30 18 1,2 2-10,-43-32-32,1 0 1,19 10 0,20 12 26,-4 17-67,-17-25 250,0-1 0,72 34 0,-95-51-192,0 0 1,-1 1-1,10 8 1,16 10 8,-19-16 509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7299,'0'0'7924,"4"1"-7244,42 32 285,-32-22-849,0 0 0,22 11 0,71 26 193,-61-29-150,49 28 0,-16-3 365,-27-16-26,-2 3 1,61 46-1,-63-37-122,166 131 126,-112-107-419,-14-9-67,-42-23 0,2-3 0,67 32 0,-88-49 3,57 29 77,-2 17 326,-20-13-121,-14-11-200,-19-13-11,0-1 0,46 22-1,60 33 362,-26-18-463,-61-30-10,72 29 0,-100-47 38,0 1-1,0 1 0,19 14 1,27 16 18,35 9-38,92 52-8,-72-32 39,26 16 10,-117-65-51,159 102 204,-95-58-85,9 5-52,-59-42-49,-25-16 2,1 0-1,36 16 1,-37-19 34,-2 0 0,1 1 0,19 14 0,-20-12 3,1 0 0,30 13-1,140 68-16,-132-64 39,141 62-1,-121-61 779,-75-31-692,2 2-631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5074,'0'0'4437,"21"0"-3717,138 0 1716,224 4-163,-261 3-1560,50 1-209,132-6-182,378-6 260,-585-2-589,42-1 14,1906 3 60,-1764 19 455,-164-6-431,18-4 283,56 5 101,-61-3 96,5 1 40,50 7-538,235-10 0,-227-7-643,117 2 415,-293 1 566,-13 0-969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8:59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1 515 816,'0'0'3293,"3"-1"-3373,15-1 6349,67 1-4894,1-3 0,128-22 0,390-103 905,-158 30-1418,841-142-806,-1259 237-55,-5 2-1328,-43-1-1242,-17 0-1312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12:41:04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784 1 2913,'0'0'5958,"-8"0"-5083,-20 2 375,-1 2 0,1 0 0,-1 2 0,-46 17 1,30-8-467,19-8-533,-44 21 0,56-20-126,-1 0 0,1 1 0,1 1 0,0 0 0,0 1 0,1 0 0,0 1 0,-14 18 0,12-11-17,2 0 1,0 1-1,1 1 1,1-1 0,-11 33-1,-61 150 847,-11 82 393,77-222-1160,2 2 1,4-1 0,-3 70 0,8 200-256,5-224 136,4-33-80,27 151-1,-10-96 11,-8 33 12,1 4 2,-7-124-11,6 41 0,3 128 0,-12-149-2,3 1 0,24 108 1,-7-55-5,-7-19 30,49 237-20,-29-193-2,45 198-11,-72-265 18,-4 1 0,-3 92 0,4 54-22,0-118 7,-8 148 0,-4-193 6,-2 1 0,-3-1 0,-32 107 0,36-149-13,-2 0 0,0 0 1,-1-1-1,0-1 0,-2 1 0,-16 20 1,19-28-37,-1 0 0,0-1 0,0-1 0,-1 1 0,0-1 0,-1-1 0,0 0 0,0 0 0,0-1 0,-23 8 0,22-11-162,0 0 1,0-1 0,0 0 0,-1-1 0,1 0-1,-14-2 1,15 1-95,-9-9-715,15 2 381,16 4 547,-3 3 130,1 1 0,-1 1 0,1 0 0,-1 0 1,0 0-1,0 1 0,0 1 0,11 5 0,19 7 42,-37-15-70,1 0 0,0 0 1,0 0-1,-1 0 0,1 0 0,-1 1 1,1-1-1,-1 0 0,0 1 0,1-1 1,-1 1-1,0-1 0,0 1 1,1 3-1,13 14 137,-9-12-126,-1-1-1,0 1 0,-1 0 0,0 0 1,0 0-1,0 1 0,-1-1 0,0 1 1,0 0-1,-1 0 0,2 11 0,14 39 298,-14-47-276,-1 0-1,0 1 1,-1-1 0,0 0-1,-1 1 1,0 0-1,-2 17 1,4 27 199,26 189 30,5 32 73,0 83 83,-22-182-391,-8 149 555,-6-181-420,3-78-154,-4 174 119,-26 69-39,16-204-97,1 115 1,5-64 21,1 11-16,-12 116-26,5-128 23,9 205 0,6-191-2,-2 343-3,9-351 0,-1-2 0,19 296 144,-21-381-17,-5-46-57,9 45 0,-7-65-69,0 1 0,0-1 0,1 0 0,0 0 0,0 0 0,2 0 0,11 17 0,56 92 44,-30-45-165,-34-59-31,1 0 0,1-1 0,0 0 0,23 21 0,-18-19 99,-15-14 51,1 1 1,1-1-1,-1 0 0,0 0 0,0 0 1,1 0-1,-1 0 0,1 0 1,0-1-1,-1 1 0,1-1 1,0 0-1,0 0 0,0 0 1,0 0-1,3 0 0,59 11-261,34 4 257,164 19-37,-222-29 20,-1-2 0,1-1 0,52-4 0,-26 0-429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1 7587,'-6'1'19824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12710,'34'15'17300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9220,'12'6'18546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13366,'7'40'10175,"11"-24"-8908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2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32 1 624,'-18'0'32135,"15"0"-32127,-1 0-8,1 0 0,0 0 0,2 3 0,1-2 23,2 15-709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4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2 656,'0'0'32063,"-3"0"-32015,-1 0-48,3-1 0,0 1 0,0 0 0,0 0 0,0 0 0,0-1 0,1 1 0,-1 0 0,0 0 0,0 0 0,0 1 0,0-1 0,0 0 0,0 0 0,0 0 0,0 1 0,0-1 0,0 0 0,0 1 0,0-1 0,1 1 0,-1-1 0,0 1 0,0-1 0,0 1 0,1 0 0,-2 1 0,-6 6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6.6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1 7523,'-22'41'22728,"13"-21"-20457,-9-17-2375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8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 16 5715,'-32'6'27039,"32"-9"-27026,0 0-13,0 0 0,0-1 0,0-1 0,0 2-43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1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529 6 576,'0'-6'11824,"-4"68"-11517,-2 0-1,-19 76 0,7-50-147,-223 1058 1477,84-426-1031,128-591-467,-12 69 60,36-153-432,6-45 191,-1 0 0,0 0 0,0 1 0,0-1 0,0 0 0,0 0 0,0 0 0,0 0 0,0 0 0,0 0 0,0 1 1,0-1-1,0 0 0,0 0 0,0 0 0,0 0 0,0 0 0,0 1 0,0-1 0,0 0 0,0 0 0,0 0 0,0 0 1,0 0-1,0 1 0,0-1 0,0 0 0,0 0 0,0 0 0,0 0 0,0 0 0,0 0 0,-1 1 0,1-1 0,0 0 1,0 0-1,0 0 0,0 0 0,0 0 0,0 0 0,0 0 0,-1 0 0,1 0 0,0 0 0,0 0 0,0 0 0,0 1 0,0-1 1,-1 0-1,1 0 0,0 0 0,0 0 0,0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0 6323,'-2'4'17245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 1056,'0'0'11702,"-25"0"-11313,23-1-398,0 1-1,0 0 0,0 0 1,0-1-1,0 2 0,1-1 1,-2 0-1,2 0 0,-2 1 1,2-1-1,-2 1 0,2-1 0,-1 1 1,0 0-1,0 0 0,1 0 1,-1 0-1,1 0 0,-2 0 1,2 1-1,0-1 0,0 0 1,-1 1-1,0 0 0,2-1 1,-3 3-1,-5 5 16,7-9-18,0 1 0,0 0 0,1 0-1,-1 0 1,0-1 0,0 1 0,1 0 0,-1 0 0,0 0 0,1 0 0,-1-1 0,1 1-1,-1 0 1,1 1 0,0-1 0,0 0 0,-1-1 0,1 3 0,-10 30 4,7-25 14,0 0 0,1 0 0,-2 13 0,-4 26 166,5-32-266,1 1 0,-2 28 0,5-42 103,-1 1 1,1-2-1,-1 2 0,0-1 0,1-1 0,0 2 0,0-2 0,-1 1 0,1 0 0,0 0 0,1-1 0,-2 2 0,2-2 0,-1 0 0,0 1 0,1 0 0,-1-1 0,1 0 0,-1 0 0,4 2 0,4 3 19,2 0-1,14 7 0,-3-3 38,-13-6-125,1-1 0,-1-1 0,1 1 0,0-1 0,0-1 0,0-1 0,0 1 0,17-2 0,-6 1-94,-18-1 154,0 1 0,0-1 0,1 0 0,-2-1 0,1 1 0,0 0 0,-1 0 0,2-1 0,-2 1 0,1-2 0,4-3 0,24-25-32,-29 27-39,1 0 0,-1 1 0,0-1 1,0 0-1,0 0 0,-1 0 0,1-1 0,-2 1 0,2 0 0,-1 0 1,0-8-1,2-53-414,-3 49 657,0 6-113,0 7-25,0 1 0,0 0 0,0-1 0,0 1-1,0-1 1,0 1 0,0 0 0,0-1 0,0 1 0,-1-1 0,0 2-1,0-2 1,1 1 0,-1 0 0,0-1 0,-2-2 0,-5-3-88,7 6 130,-1 0 0,0 0 1,0 0-1,1 1 1,-2-1-1,2 0 1,-6-1-1,-6-3 93,12 5-79,-1 1 0,0-1 0,0 0 0,1 0 0,-1 0 0,1 0 0,-1 0 0,0-1 0,1 2 0,-1-2 0,2 1 1,-4-4-1,-19-7-805,22 11 731,1 0 0,0 0 0,-1 0 0,0 1 1,0-1-1,1 0 0,-1 0 0,1 0 0,-1 1 1,-1 0-1,2-1 0,-1 0 0,0 1 0,0-1 1,0 1-1,1 0 0,-2-1 0,1 1 0,1 0 0,-1-1 1,-1 1-1,1 0 0,1 0 0,-2 0 0,1 0 1,1 1-1,-3-1 187,-23-6-1748,6 6-2633,9 0 1935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0 6323,'-2'4'17245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 1056,'0'0'11702,"-25"0"-11313,23-1-398,0 1-1,0 0 0,0 0 1,0-1-1,0 2 0,1-1 1,-2 0-1,2 0 0,-2 1 1,2-1-1,-2 1 0,2-1 0,-1 1 1,0 0-1,0 0 0,1 0 1,-1 0-1,1 0 0,-2 0 1,2 1-1,0-1 0,0 0 1,-1 1-1,0 0 0,2-1 1,-3 3-1,-5 5 16,7-9-18,0 1 0,0 0 0,1 0-1,-1 0 1,0-1 0,0 1 0,1 0 0,-1 0 0,0 0 0,1 0 0,-1-1 0,1 1-1,-1 0 1,1 1 0,0-1 0,0 0 0,-1-1 0,1 3 0,-10 30 4,7-25 14,0 0 0,1 0 0,-2 13 0,-4 26 166,5-32-266,1 1 0,-2 28 0,5-42 103,-1 1 1,1-2-1,-1 2 0,0-1 0,1-1 0,0 2 0,0-2 0,-1 1 0,1 0 0,0 0 0,1-1 0,-2 2 0,2-2 0,-1 0 0,0 1 0,1 0 0,-1-1 0,1 0 0,-1 0 0,4 2 0,4 3 19,2 0-1,14 7 0,-3-3 38,-13-6-125,1-1 0,-1-1 0,1 1 0,0-1 0,0-1 0,0-1 0,0 1 0,17-2 0,-6 1-94,-18-1 154,0 1 0,0-1 0,1 0 0,-2-1 0,1 1 0,0 0 0,-1 0 0,2-1 0,-2 1 0,1-2 0,4-3 0,24-25-32,-29 27-39,1 0 0,-1 1 0,0-1 1,0 0-1,0 0 0,-1 0 0,1-1 0,-2 1 0,2 0 0,-1 0 1,0-8-1,2-53-414,-3 49 657,0 6-113,0 7-25,0 1 0,0 0 0,0-1 0,0 1-1,0-1 1,0 1 0,0 0 0,0-1 0,0 1 0,-1-1 0,0 2-1,0-2 1,1 1 0,-1 0 0,0-1 0,-2-2 0,-5-3-88,7 6 130,-1 0 0,0 0 1,0 0-1,1 1 1,-2-1-1,2 0 1,-6-1-1,-6-3 93,12 5-79,-1 1 0,0-1 0,0 0 0,1 0 0,-1 0 0,1 0 0,-1 0 0,0-1 0,1 2 0,-1-2 0,2 1 1,-4-4-1,-19-7-805,22 11 731,1 0 0,0 0 0,-1 0 0,0 1 1,0-1-1,1 0 0,-1 0 0,1 0 0,-1 1 1,-1 0-1,2-1 0,-1 0 0,0 1 0,0-1 1,0 1-1,1 0 0,-2-1 0,1 1 0,1 0 0,-1-1 1,-1 1-1,1 0 0,1 0 0,-2 0 0,1 0 1,1 1-1,-3-1 187,-23-6-1748,6 6-2633,9 0 1935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2609,'0'0'7470,"-23"0"-3855,17 3-3491,0-1 0,0 1-1,0 0 1,0 0 0,1 2-1,-9 6 1,4-5-144,4 0 61,0 1 0,1-1 0,-1 1 0,1 0 0,0 0 1,1 0-1,-1 1 0,2-1 0,-5 13 0,5-12 1,2 1-1,-1 1 1,1-1 0,0-1-1,1 2 1,0-1 0,2 18-1,-1-23-31,1 1-1,-1 0 0,1-1 1,-1 1-1,2-1 0,-1 0 1,0 0-1,1 0 0,-1 0 1,4 3-1,-4-4-9,0-1 0,0 1-1,0-2 1,0 2 0,0-1 0,1-1-1,-1 2 1,1-2 0,-1 0 0,0 1-1,1-1 1,0 1 0,0-2 0,-1 1 0,1 0-1,4 0 1,42 4 250,-36-3-183,0-1 1,-1-1-1,2 1 1,12-2-1,-23 0-56,0 0 0,0 0 0,0-1 0,-1 1 0,1 0 0,0-1-1,-1 1 1,0-1 0,1 0 0,-1 0 0,0 0 0,1 0 0,-1 0 0,0-1 0,0 0 0,3-3 0,-3 1 92,0 1 0,0 1 0,-1-1 0,2-1 1,-2 1-1,0 0 0,1-1 0,-2 1 0,1-1 0,1-8 1,-2 12-24,0-29 101,0-27 419,-1 54-584,-1 0-1,2 0 1,-1 0 0,-1 1-1,1-1 1,-1 0-1,1 0 1,-1 1-1,0 0 1,0-1-1,-2-2 1,-10-4-69,-4-5 354,4 7-192,13 7-102,0-1-1,-1 1 1,2-1 0,-1 1-1,-1-1 1,2 1 0,-1-1 0,0 1-1,-1-1 1,2 0 0,-1 1-1,0-1 1,0 0 0,1 0 0,-2-1-1,1 1-14,0 1 8,1 0 19,-1-1-13,0 0 0,0 0 0,0 0 0,-1 0 0,1 0 0,0 1 0,-1-1 0,1 0 0,-1 0 0,1 1 0,0 0 0,-1 0 0,1 0 0,-1-1 0,-1 1 0,-4-2-185,5 0 168,-1 2-1,-1-1 1,1-1-1,1 2 1,-1-1-1,0 0 1,0 1-1,0-1 1,-1 1-1,1 0 1,0 1-1,-4 0 1,-4 0 86,10-1-81,0-1-130,-1 1 1,1 0 0,-1 0-1,1 0 1,0 0-1,-1 0 1,1 1 0,-1-1-1,2 0 1,-2 1-1,0-1 1,1 1-1,0 0 1,0-1 0,0 0-1,-2 3 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2609,'0'0'7470,"-23"0"-3855,17 3-3491,0-1 0,0 1-1,0 0 1,0 0 0,1 2-1,-9 6 1,4-5-144,4 0 61,0 1 0,1-1 0,-1 1 0,1 0 0,0 0 1,1 0-1,-1 1 0,2-1 0,-5 13 0,5-12 1,2 1-1,-1 1 1,1-1 0,0-1-1,1 2 1,0-1 0,2 18-1,-1-23-31,1 1-1,-1 0 0,1-1 1,-1 1-1,2-1 0,-1 0 1,0 0-1,1 0 0,-1 0 1,4 3-1,-4-4-9,0-1 0,0 1-1,0-2 1,0 2 0,0-1 0,1-1-1,-1 2 1,1-2 0,-1 0 0,0 1-1,1-1 1,0 1 0,0-2 0,-1 1 0,1 0-1,4 0 1,42 4 250,-36-3-183,0-1 1,-1-1-1,2 1 1,12-2-1,-23 0-56,0 0 0,0 0 0,0-1 0,-1 1 0,1 0 0,0-1-1,-1 1 1,0-1 0,1 0 0,-1 0 0,0 0 0,1 0 0,-1 0 0,0-1 0,0 0 0,3-3 0,-3 1 92,0 1 0,0 1 0,-1-1 0,2-1 1,-2 1-1,0 0 0,1-1 0,-2 1 0,1-1 0,1-8 1,-2 12-24,0-29 101,0-27 419,-1 54-584,-1 0-1,2 0 1,-1 0 0,-1 1-1,1-1 1,-1 0-1,1 0 1,-1 1-1,0 0 1,0-1-1,-2-2 1,-10-4-69,-4-5 354,4 7-192,13 7-102,0-1-1,-1 1 1,2-1 0,-1 1-1,-1-1 1,2 1 0,-1-1 0,0 1-1,-1-1 1,2 0 0,-1 1-1,0-1 1,0 0 0,1 0 0,-2-1-1,1 1-14,0 1 8,1 0 19,-1-1-13,0 0 0,0 0 0,0 0 0,-1 0 0,1 0 0,0 1 0,-1-1 0,1 0 0,-1 0 0,1 1 0,0 0 0,-1 0 0,1 0 0,-1-1 0,-1 1 0,-4-2-185,5 0 168,-1 2-1,-1-1 1,1-1-1,1 2 1,-1-1-1,0 0 1,0 1-1,0-1 1,-1 1-1,1 0 1,0 1-1,-4 0 1,-4 0 86,10-1-81,0-1-130,-1 1 1,1 0 0,-1 0-1,1 0 1,0 0-1,-1 0 1,1 1 0,-1-1-1,2 0 1,-2 1-1,0-1 1,1 1-1,0 0 1,0-1 0,0 0-1,-2 3 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2609,'0'0'7470,"-23"0"-3855,17 3-3491,0-1 0,0 1-1,0 0 1,0 0 0,1 2-1,-9 6 1,4-5-144,4 0 61,0 1 0,1-1 0,-1 1 0,1 0 0,0 0 1,1 0-1,-1 1 0,2-1 0,-5 13 0,5-12 1,2 1-1,-1 1 1,1-1 0,0-1-1,1 2 1,0-1 0,2 18-1,-1-23-31,1 1-1,-1 0 0,1-1 1,-1 1-1,2-1 0,-1 0 1,0 0-1,1 0 0,-1 0 1,4 3-1,-4-4-9,0-1 0,0 1-1,0-2 1,0 2 0,0-1 0,1-1-1,-1 2 1,1-2 0,-1 0 0,0 1-1,1-1 1,0 1 0,0-2 0,-1 1 0,1 0-1,4 0 1,42 4 250,-36-3-183,0-1 1,-1-1-1,2 1 1,12-2-1,-23 0-56,0 0 0,0 0 0,0-1 0,-1 1 0,1 0 0,0-1-1,-1 1 1,0-1 0,1 0 0,-1 0 0,0 0 0,1 0 0,-1 0 0,0-1 0,0 0 0,3-3 0,-3 1 92,0 1 0,0 1 0,-1-1 0,2-1 1,-2 1-1,0 0 0,1-1 0,-2 1 0,1-1 0,1-8 1,-2 12-24,0-29 101,0-27 419,-1 54-584,-1 0-1,2 0 1,-1 0 0,-1 1-1,1-1 1,-1 0-1,1 0 1,-1 1-1,0 0 1,0-1-1,-2-2 1,-10-4-69,-4-5 354,4 7-192,13 7-102,0-1-1,-1 1 1,2-1 0,-1 1-1,-1-1 1,2 1 0,-1-1 0,0 1-1,-1-1 1,2 0 0,-1 1-1,0-1 1,0 0 0,1 0 0,-2-1-1,1 1-14,0 1 8,1 0 19,-1-1-13,0 0 0,0 0 0,0 0 0,-1 0 0,1 0 0,0 1 0,-1-1 0,1 0 0,-1 0 0,1 1 0,0 0 0,-1 0 0,1 0 0,-1-1 0,-1 1 0,-4-2-185,5 0 168,-1 2-1,-1-1 1,1-1-1,1 2 1,-1-1-1,0 0 1,0 1-1,0-1 1,-1 1-1,1 0 1,0 1-1,-4 0 1,-4 0 86,10-1-81,0-1-130,-1 1 1,1 0 0,-1 0-1,1 0 1,0 0-1,-1 0 1,1 1 0,-1-1-1,2 0 1,-2 1-1,0-1 1,1 1-1,0 0 1,0-1 0,0 0-1,-2 3 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1 600 912,'0'0'9976,"4"-4"-6149,13-12-3733,128-98 134,-123 98-231,-15 11 17,2-2 10,0 1-1,0-2 1,9-11 0,37-32-24,16-24-406,-37 43 368,-26 25 25,0 1 1,0-2-1,-1 0 1,0 0-1,0-1 1,-1 1-1,6-11 1,1-3-67,25-33 0,17-9 63,-40 32 414,-53 35 351,20 7-728,11-7-3,2 0-1,-1-1 1,0 1 0,-7 1 0,12-4-3,0 0 0,1 1-1,-1-1 1,0 0 0,0 0 0,0 1 0,1-1 0,-1 0 0,0 0 0,0 0-1,1 1 1,-1 0 0,0-1 0,0 1 0,0 0 0,1-1 0,-2 2 0,2-2-4,0 1 1,0-1 0,0 1-1,0-1 1,0 1 0,0-1-1,0 1 1,0 0 0,0-1-1,0 0 1,0 0 0,0 1-1,0-1 1,0 1 0,0-1-1,1 1 1,-1-1 0,0 1-1,1-1 1,-1 1 0,0-1-1,0 1 1,0-1 0,1 0-1,3 5 63,1 0-1,-1-1 0,1 0 1,6 4-1,-1 0-113,30 19 229,-9-5-109,-30-25-61,0 0-1,-1-1 1,0 1 0,1-1-1,-1 1 1,0 0 0,0-1-1,-1 1 1,1-1 0,0 1-1,-1 0 1,-1-5 0,1 6-2,-1 1 1,1-2-1,0 1 0,-1 0 1,1-1-1,1 2 0,-2-2 1,1 1-1,1-3 0,-1 4 18,1 1-6,-1-3-235,2 2 164,-1 1 0,0-1-1,0 1 1,0 0 0,0-1 0,0 0-1,0 1 1,0-1 0,-1 1 0,1-1-1,0 0 1,0 1 0,0 0 0,-1 0-1,1-1 1,0 0 0,-1 1-1,1-1 1,0 1 0,0-1 0,0 1-1,-1-1 1,1 1 0,-1 0 0,1-1-1,-1 1 1,1 0 0,0 0 0,0 0-1,-1 0 1,1-1 0,-2 1 0,-19 5-196,6 0 257,10-3-878,6-1 485,10 5 426,6 2-154,7 0 190,-23-8-110,-1 0 6,4 0-162,-4 0 165,0 0 0,0 0-1,0 0 1,0 0 0,0 0 0,0 0 0,1 0 0,-1 0 0,0 0 0,0 0 0,0 0 0,1 0 0,-1 0 0,0 0 0,0 0-1,0 0 1,1 0 0,-1 0 0,0-1 0,0 1 0,0 0 0,0 0 0,0 0 0,0 0 0,0 0 0,0 0 0,0 0 0,0 0-1,0 0 1,0 0 0,0-1 0,1 1 0,-1 0 0,0 0 0,0 0 0,0-1 0,0 1 0,0 0 0,0 0 0,0 0 0,0-1 0,0 1-1,0 0 1,0 0 0,0 0 0,0-1 0,0 1 0,0 0 0,-1 0 0,1 0 0,0-1 0,0 1 0,0 0 0,0 0 0,0 0-1,0 0 1,0 0 0,0 0 0,0-4 208,0-38 691,0 38-2484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4 105 512,'-3'-6'14564,"2"4"-15506,1-87 518,0 89 459,1-4 557,-2 1 28,6 8-720,7 10 235,-1 1 0,-1 0 0,-1 1 0,9 21 0,-1-10 111,-17-28-241,0 0 6,0 1 0,0-1 0,0 0 0,0 1 0,0-1 0,0 1 0,0-1 0,0 0-1,0 1 1,0-1 0,0 1 0,0-1 0,0 0 0,0 0 0,0 0 0,0 1 0,0-1 0,-1 0 0,1 1-1,0-1 1,-1 0 0,1 0 0,0 1 0,-1-1 0,1 0 0,0 0 0,0 1 0,0-1 0,-1 0 0,-12-4 232,5-1-153,5 3-81,1 0 1,0 0-1,-1 1 0,1 0 1,0-1-1,-1 1 1,0 1-1,0-2 1,-2 1-1,5 0 15,0 1 216,0 0-224,0-1-32,0 1 40,-7-8-797,6-26-2127,1 34 2814,-6-7-374,4 4-2351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3057,'0'0'6297,"16"19"-4128,20 22-1007,-13-15-929,37 33-1,-7-9-106,-36-32-71,1-1 0,27 19 0,-37-30-42,1 1 0,-1 0 0,-1 0 0,0 0 0,0 1 0,8 12 0,0 3 80,14 29 1,-13-23-97,-14-24-57,1 0 1,1 0 0,-1 0 0,1-1 0,0 1 0,0-2-1,0 2 1,1-2 0,-1 0 0,6 5 0,-10-8 82,0 0 1,0 0 0,0 0-1,0 0 1,0 0 0,0 0-1,0 0 1,1 0 0,-1 0-1,0 0 1,0 0 0,0 0-1,0 0 1,1 0 0,-1 0-1,0 0 1,0 0 0,0 0-1,0 0 1,0 0 0,1 0 0,-1 0-1,0 0 1,0 0 0,0 0-1,0 0 1,0 0 0,0 0-1,1 0 1,-1 0 0,0-1-1,0 1 1,0 0 0,0 0-1,0 0 1,0 0 0,0 0-1,0 0 1,0 0 0,0-1-1,0 1 1,0 0 0,0 0-1,0 0 1,0 0 0,0 0-1,0-1 1,0 1 0,0 0-1,0 0 1,0 0 0,0 0-1,0 0 1,0 0 0,0 0 0,0 0-1,0 0 1,-1-15 199,-7-14-392,-7 7-44,12 17 293,1 2 0,-1-1 0,0-1 0,1 1 0,-3-8 0,5 11-60,0 1 1,0-1-1,0 0 1,0 0-1,0 0 1,-1 1-1,1-1 1,-1 0-1,1 1 1,0-1-1,-1 0 1,1 0-1,-1 1 1,1 0-1,0-1 1,-1 1-1,0-1 1,1 0-1,-1 1 1,1-1-1,-1 1 1,1-1 0,-1 1-1,0 0 1,0-1-1,0 1 1,-1 0-1,2 1 0,-1 0 1,-1-1-1,1 1 0,1 0 0,-1 0 1,0 0-1,0-1 0,0 1 1,0 0-1,0 0 0,1 0 1,-1 0-1,1 0 0,-1 0 1,0 2-1,0-2-8,-3 5 14,1 1 0,-1 0-1,0-1 1,-1 0 0,0 0-1,1-1 1,-1 1 0,0-1 0,-7 5-1,11-10-27,1 0 82,31 1 109,-21 1-112,-2 2 1,2-1-1,15 10 1,-23-11-66,0 0 1,0 0-1,1-2 1,-1 1-1,0 1 1,2-1-1,-2 0 1,0-1-1,1 0 1,0 1-1,-1-1 1,3 1-1,-4-1 188,-1 0-213,1-29-139,-5-48-59,4 77 171,-12-17-864,11 18 906,-1-1 0,1 1 0,-1 0 0,1 0 0,0 0 0,-1 0 0,1-1 1,-1 2-1,1-1 0,0 1 0,-1-1 0,2 0 0,-1 1 0,-1-1 0,1 0 0,1 1 0,-2 2 0,-14 29-175,6-21 14,9-14-256,4-7 151,16-33 133,-18 39 114,2-1 0,-3 1-1,2-1 1,-1 1 0,0 0-1,0-2 1,0 2 0,0 0-1,-1-7 1,0 10 44,-4 26-217,1-20 232,-1-1 0,0 1 0,0-1 0,-1-1-1,1 1 1,-9 6 0,-1 3-47,-4 5-186,17-18 57,12-13 72,44-63-228,-51 68 167,4-3 575,-8 10-440,0 0-1,0 0 0,0 0 0,0 0 0,0 0 0,0 0 0,0 1 0,0-1 0,0 0 0,0 0 0,0 0 0,0 0 0,0 0 0,0 0 0,0 0 0,0 0 0,0 0 0,0 0 1,0 0-1,0 0 0,0 0 0,0 0 0,0 0 0,0 0 0,0 0 0,0 1 0,0-1 0,0 0 0,0 0 0,0 0 0,1 0 0,-1 0 0,0 0 0,0 0 0,0 0 0,0 0 1,0 0-1,0 0 0,0 0 0,0 0 0,1 0 0,-1 0 0,0 1 0,0-1 0,0 0 0,0 0 0,0 0 0,0 0 0,0 0 0,1 0 0,-1-1 0,0 1 0,0 0 1,0 0-1,0 0 0,0 0 0,0 0 0,0 0 0,0 0 0,0 0 0,0 0 0,0 0 0,0 0 0,0 0 0,1 14 38,0 0-1,4 19 1,-4-26-40,1 13 48,-2-32-437,0-43 284,0 55 152,0-1-32,-5-26-19,5 27 54,-1-6-49,0-2-851,1 7-179,0 1 927,0 0 0,0 0 1,0 0-1,-1 0 0,1 0 1,0 0-1,0 0 0,0 0 0,0 0 1,0 0-1,-1 0 0,1 0 1,0 0-1,0 0 0,0 0 0,0 0 1,0 0-1,0 0 0,-1 1 1,1-1-1,0 0 0,0 0 0,0 0 1,0 1-1206,0-1 1205,0 1 0,0-1 1,0 0-1,0 0 0,0 0 0,0 0 1,0 0-1,0 1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1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2712 0 2177,'0'0'3935,"-43"4"-3094,-6-1-799,-219 24 1025,-424 116 638,380-70 211,-627 121-510,912-189-1410,-42 10-39,-1-4 0,-1-3 0,-97 2 0,168-10 20,0 0 0,-1 0 0,1 0 0,0 0 1,0 0-1,0 0 0,0-1 0,0 1 0,-1 0 1,1 0-1,0 0 0,0 0 0,0 0 1,0 0-1,0 0 0,-1 0 0,1-1 0,0 1 1,0 0-1,0 0 0,0 0 0,0 0 0,0 0 1,0-1-1,0 1 0,0 0 0,0 0 0,0 0 1,0 0-1,0 0 0,0-1 0,0 1 1,0 0-1,0 0 0,0 0 0,0 0 0,0-1 1,0 1-1,0 0 0,0 0 0,0 0 0,0 0 1,0-1-1,0 1 0,0 0 0,0 0 0,0 0 1,0 0-1,0 0 0,1-1 0,-1 1 1,0 0-1,0 0 0,0 0 0,0 0 0,0 0 1,0 0-1,1 0 0,-1 0 0,0 0 0,0-1 1,0 1-17,33-28-3258,-13 11-577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8 720,'4'4'10989,"11"14"-9812,-10-10-786,-3-5-246,2 1-1,-2 0 1,-1-1 0,2 2-1,1 6 1,-4-11-35,0 0-124,1 0 329,-1-2-435,-1 0 23,1 0 1,0 0 0,-1 0 0,0 1-1,0-1 1,1 0 0,-1 1-1,0-1 1,-2-2 0,-1-2-393,4 6 467,0-1 0,-1 0 1,1 1-1,-1-1 0,1 0 1,0 1-1,0 0 0,-1-1 0,1 1 1,-1-1-1,1 1 0,-1-1 1,1 1-1,0-1 0,-1 1 1,0-1-1,0 1 0,1 0 1,-1-1-1,1 1 0,-1 0 0,1 0 1,-1 0-1,0 0 0,1 0 1,-1 0-1,-1 0 0,2 0 53,-1 0 0,1 0 0,0 0-1,-1-1 1,0 1 0,1 0-1,-1-1 1,1 1 0,0 0 0,-1-1-1,1 1 1,-1-1 0,1 1 0,-1-1-1,1 1 1,-1 0 0,1 0-1,0-1 1,0 0 0,0 1 0,-1-2-1,-1 0 341,2 15-108,12 67 1015,-12-79-1277,-1-1-1,1 0 0,0 0 0,0 0 1,0 0-1,0 0 0,0 0 1,0 0-1,0 1 0,0-1 1,0 0-1,0 0 0,0 1 1,0-1-1,0 0 0,0 0 1,0 1-1,1-1 0,-1 0 1,0 0-1,0 0 0,0 1 1,0-1-1,0 0 0,0 0 1,1 0-1,-1 1 0,0-1 1,0 0-1,0 0 0,1 0 1,-1 0-1,0 0 0,0 0 1,0 0-1,0 0 0,0 0 1,0 0-1,1 0 0,7-6-1,14-25-93,-8 11-125,-10 15 69,0 0 0,-1 1 0,0-2 0,6-10 0,-8 16 137,-1 0-35,1 0 795,-26 0-709,22 0-30,-1 0-1,0 0 1,1 0-1,-1 0 1,0 0 0,0 1-1,1 0 1,-7 2-1,-1 3-208,12-3-290,17-4-684,-4 0 791,0 3 479,-22-7-129,6 4 34,1 1-1,-1-1 1,0 0 0,0 0-1,1 1 1,-2 0 0,2 0-1,-1 0 1,-2 0 0,2 0 4,0 0 1,1 0 0,-1 0-1,1-1 1,-2 1 0,2 0-1,-1-1 1,1 1 0,-1-1-1,1 0 1,-1 0 0,1 1-1,0-1 1,-3-2 403,-3-14-414,3 16 278,8 1-34,8-3-27,63 3 1109,-75 0-1400,9 4-7816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0 502 1201,'4'-2'12721,"12"-9"-12495,11-13-114,33-35 0,-32 28-17,16-17-83,35-55-434,22-18-794,-54 68 1469,-41 46-258,0 0 1,0 0-1,7-14 0,-12 20-3,-1 0 131,-8-5 784,-3 8-815,1-1 1,0 1-1,0 1 0,0 0 0,0 0 1,-12 8-1,12-7 110,10-4-185,0 0 0,0 0 0,1 0 0,-1 0 1,0 0-1,0 1 0,0-1 0,0 0 1,0 0-1,0 0 0,0 0 0,0 0 0,0 0 1,0 0-1,0 0 0,0 0 0,0 0 1,0 0-1,0 0 0,0 0 0,0 0 0,0 1 1,0-1-1,0 0 0,0 0 0,0 0 0,0 0 1,0 0-1,0 0 0,0 1 0,0-1 1,0 0-1,0 0 0,0 0 0,0 0 0,0 0 1,0 0-1,-1 0 0,1 1 0,0-1 1,0 0-1,0 0 0,0 0 0,0 0 0,0 0 1,0 0-1,-1 0 0,1 0 0,0 0 0,0 0 1,0 0-1,0 0 0,-1 0 0,10 8 212,45 42-229,-15-7 350,-40-74-379,0 26-91,-1 1 1,1-1 0,0 1 0,0-1 0,0-1 0,1 2-1,0-1 1,0-6 0,0 10 106,0 0 0,-1 1-1,1 0 1,-1-1 0,1 0-1,-1 1 1,1-1 0,-1 0 0,1 1-1,-1-1 1,0 1 0,0 0 0,1 0-1,0-1 1,-1 1 0,0 0 0,0-1-1,1 1 1,-1 0 0,0 0 0,0-1-1,0 1 1,1 0 0,-1 0 0,0 0-1,0 0 1,1 1 0,-1-1 0,0 0-1,0 0 1,0 0 0,0 1 0,-28 7-65,19-4-1118,20-13 807,-2 1 377,-10 5-132,-13 2-248,-1 0 554,16 1-64,0 0-96,0-1-1,1 0 0,-1 1 0,1-1 1,-1 0-1,1 0 0,-1 0 1,0 1-1,0 0 0,1-1 0,0 1 1,0-1-1,-1 0 0,0 1 1,1-1-1,0 1 0,0-1 0,-1 1 1,1 0-1,0 0 0,20-10 23,-11 6 53,-7 2-55,0 1-1,1-1 0,-1 1 1,1 0-1,-1 0 0,8-1 481,-11 2-491,0 1 0,1-1 1,-1 0-1,1 1 0,-1-1 0,1 0 0,-1 0 1,0 0-1,0 0 0,1 0 0,-1 0 1,1 0-1,-1 0 0,1 0 0,0 1 0,-1-1 1,0 0-1,0-1 0,1 1 0,0 0 1,-1 0-1,1 0 0,-1 0 0,0 0 0,0 0 1,1 0-1,-1 0 0,1 0 0,0-1 1,4-1 741,-2 11-501,-4 102 207,1-111-454,0 5-1040,1 0-380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0 106 256,'0'0'8820,"17"-19"-6910,20-54-82,-37 73-1806,0-1 0,1 0-1,-1 0 1,1 0 0,-1 0 0,1 0 0,-1 1 0,1 0 0,-1-1-1,0 0 1,1 0 0,-1 1 0,1-1 0,0 0 0,-1 1 0,1 0-1,-1-1 1,1 1 0,0 0 0,0-1 0,0 0 0,7 12 1150,-7-8-1134,0-1-1,0 0 1,1 0-1,-1 0 0,0 1 1,0-2-1,1 1 1,0 0-1,2 2 0,0-1 127,0 1-1,-1-1 0,1 1 0,5 8 0,8 9 342,-17-21-438,0 0-51,0 1-11,0 1 801,-3-1-651,-2-1 1,1 1 0,0 0 0,0 0-1,-7 4 1,7-3-159,-1-1 0,1 1 1,-1 0-1,1-1 0,-1 0 1,-4 0-1,-18 6 27,17-8-325,15-6-475,4-1 687,16-27-330,-21 28 300,1 1 1,-1-1-1,10-10 0,-21 20-191,6-3 303,0 0 0,0 0 0,0 1 0,0-1 0,0 1 0,0-1 0,0 1 0,0-1 0,0 1 0,0 0 0,1-1 0,-1 0 0,-1 3 0,0-1-97,1-1-1,0 0 1,0 1 0,0 0-1,0 0 1,1 0-1,-1 0 1,0-1 0,0 1-1,0 3 1,1-4 94,0 0 1,0-1-1,0 1 1,1-1-1,-1 1 1,0-1-1,0 1 0,1 0 1,-1-1-1,0 1 1,1 0-1,-1-1 1,1 0-1,-1 0 1,0 1-1,0-1 1,1 1-1,-1-1 1,1 1-1,-1-1 1,1 1-1,-1-1 0,0 1 1,1-1-1,0 0 1,-1 0-1,1 1 1,0-1-1,-1 0 1,0 0-1,1 0 1,0 0-1,-1 0 1,1 0-1,-1 0 0,1 0 1,-1 0-1,1 0 1,0 0-1,0-1 1,5 6 553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 5378,'0'0'5470,"0"0"-5449,0 0 1,0 0-1,0 0 0,0 0 1,0 0-1,0-1 1,0 1-1,0 0 1,0 0-1,0 0 1,0 0-1,0 0 1,0 0-1,0 0 0,0 0 1,0 0-1,0 0 1,0 0-1,0 0 1,0 0-1,0 0 1,0 0-1,0 0 1,0 0-1,0 0 1,0 0-1,0 0 0,0 0 1,0 0-1,0 0 1,0 0-1,-1 0 1,1 0-1,0 0 1,0 0-1,0 0 1,0 0-1,0 0 0,0 0 1,0 0-1,0 0 1,0 0-1,0 0 1,0 0-1,0 0 1,0 0-1,0 0 1,-1 0-1,1 0 1,0 0-1,0 0 0,0 0 1,0 0-1,0 0 1,0 0-1,0 0 1,0 0-1,0 1 1,0-1-1,0 0 1,0 0-1,0 0 0,0 0 1,0 0-1,0 0 1,0 0-1,0 0 1,0 0-1,0 0 1,2 5 231,1 0 0,1-1 0,-1 0 0,1 1 0,-1-1 1,7 6-1,8 10 333,196 282 1730,-197-278-2239,1-2-27,0-1 0,2-1 0,0-1-1,1 0 1,36 23 0,-56-41-50,1 1 2,0-1 0,0 0 0,0 1 0,0-1 0,1 0 0,0 0 1,-1 0-1,4 2 0,-6-3 14,-11-1-5491,3-4-1507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1649,'0'0'8171,"19"1"-6866,-16 3-1154,-1 0 1,0-1-1,0 1 0,0 1 1,-1-1-1,1 0 1,-1 0-1,1 7 0,0-2-131,-2-8-20,0-3 800,1 1-788,-1 0 0,0 0 0,0 0 0,0 0 0,0 0 0,0 0-1,0 0 1,0 1 0,-1-1 0,1 0 0,0-1 0,-1 1 0,1 0-1,0 1 1,0-1 0,-1 0 0,1 0 0,-1 0 0,0 1 0,1-1-1,-1 1 1,1-1 0,-1 0 0,0 1 0,1-1 0,-2-1 0,-15-19 289,17 21-264,-1 0-325,1 0 291,2 28 232,2 1 642,-4-24-754,0-1 0,1 1 1,0-1-1,-1 2 0,1-2 0,3 8 0,-4-12-118,1 0 0,-1 0 0,0 1 0,0-1 0,0 0 1,0 0-1,0 0 0,1 0 0,-1 0 0,0 1 0,0-1 0,0 0 0,0 0 0,0 0 0,0 0 0,0 0 0,0 0 0,0 0 0,1 0 0,-1 0 0,0 0 0,0 0 1,1 0-1,-1 0 0,0 0 0,0 0 0,0 0 0,1 0 0,-1 0 0,0 0 0,0 0 0,0 0 0,1 0 0,-1 0 0,0 0 0,0 0 0,0 0 0,0-1 0,0 1 1,0 0-1,10-9 50,8-20-126,-14 22 71,11-12-6,-11 15 6,-1 0 0,0 0 0,0 0 0,0 0 1,0-1-1,2-5 0,6-4-250,-6 8-90,-20 6 167,-47 9 426,62-9-202,-26 6 77,81-2-1430,-55-4 1243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 98 944,'0'0'4056,"-4"-17"5104,3 11-9492,1-9 832,-1 0 1,-2-17 0,3 32-505,0-1 1,0 0-1,0 1 1,0-1-1,0 1 0,0-1 1,0 1-1,0-1 1,0 1-1,-1 0 1,1 0-1,0-1 1,0 0-1,0 1 1,-1-1-1,1 1 1,0 0-1,0-1 1,0 1-1,0-1 0,-1 1 1,1 0-1,0 0 1,-1 0-1,1-1 1,-1 1-1,1 0 1,0-1-1,0 1 1,-1 0-1,1 0 1,-1 0-1,1-1 1,-1 1-1,0 0 0,1 1-4,-2-1-1,1 1 0,1 0 0,-1-1 0,0 0 0,0 1 0,0 0 0,1 0 0,-1 0 0,0 0 1,0-1-1,1 2 0,-1 0 0,-17 33-6,14-26 63,0-2 0,0 2 0,0-1 0,-2-1 0,1 0 0,-10 12 0,9-14-40,1 1 39,19-6-19,-10 0-37,1 0-1,-1 0 1,1 0 0,-1-1 0,0 0 0,0-1-1,1 1 1,7-4 0,-12 4-25,2-1 0,-1 0 0,0 0 0,0 1 0,0-1 0,0 0 0,-1 0 0,1 0 0,0 0 0,-1 0 0,1-1-1,-1 2 1,1-2 0,-1-2 0,0 3-3,0 0 1,0-1-1,0 1 0,1 0 0,0 0 0,0-1 0,-1 0 1,1 2-1,0-2 0,0 2 0,0-2 0,2-1 0,-2 2-197,-2 3 90,-6 6 59,-9 8 225,4 3-517,14-17-234,8-10 492,7-17 23,-17 25 64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8 544,'-22'0'27199,"13"-6"-22378,7 5-4647,0 0-145,0 1-146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 8884,'1'-2'13001,"4"-13"-2218,-6 14-10684,0 0-99,-1 1-232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 7892,'6'-2'24875,"-5"0"-24875,-2-3 0,-1 5-83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1 7587,'-6'1'19824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2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1038 2465,'0'0'4741,"0"-28"-3805,2-90 76,0 87-98,7-37 1,-2 12 33,-2-294 563,-2 26-1624,-3 319 108,0 2-1,1-1 1,-1 0 0,0 1 0,2-1 0,-1 0 0,0 0-1,1 1 1,0-1 0,0 1 0,0 0 0,0 0 0,0-1-1,1 1 1,4-4 0,-6 6 34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12710,'34'15'17300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9220,'12'6'18546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13366,'7'40'10175,"11"-24"-8908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2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32 1 624,'-18'0'32135,"15"0"-32127,-1 0-8,1 0 0,0 0 0,2 3 0,1-2 23,2 15-709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4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2 656,'0'0'32063,"-3"0"-32015,-1 0-48,3-1 0,0 1 0,0 0 0,0 0 0,0 0 0,0-1 0,1 1 0,-1 0 0,0 0 0,0 0 0,0 1 0,0-1 0,0 0 0,0 0 0,0 0 0,0 1 0,0-1 0,0 0 0,0 1 0,0-1 0,1 1 0,-1-1 0,0 1 0,0-1 0,0 1 0,1 0 0,-2 1 0,-6 6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6.6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1 7523,'-22'41'22728,"13"-21"-20457,-9-17-2375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8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 16 5715,'-32'6'27039,"32"-9"-27026,0 0-13,0 0 0,0-1 0,0-1 0,0 2-43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0 6323,'-2'4'17245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 1056,'0'0'11702,"-25"0"-11313,23-1-398,0 1-1,0 0 0,0 0 1,0-1-1,0 2 0,1-1 1,-2 0-1,2 0 0,-2 1 1,2-1-1,-2 1 0,2-1 0,-1 1 1,0 0-1,0 0 0,1 0 1,-1 0-1,1 0 0,-2 0 1,2 1-1,0-1 0,0 0 1,-1 1-1,0 0 0,2-1 1,-3 3-1,-5 5 16,7-9-18,0 1 0,0 0 0,1 0-1,-1 0 1,0-1 0,0 1 0,1 0 0,-1 0 0,0 0 0,1 0 0,-1-1 0,1 1-1,-1 0 1,1 1 0,0-1 0,0 0 0,-1-1 0,1 3 0,-10 30 4,7-25 14,0 0 0,1 0 0,-2 13 0,-4 26 166,5-32-266,1 1 0,-2 28 0,5-42 103,-1 1 1,1-2-1,-1 2 0,0-1 0,1-1 0,0 2 0,0-2 0,-1 1 0,1 0 0,0 0 0,1-1 0,-2 2 0,2-2 0,-1 0 0,0 1 0,1 0 0,-1-1 0,1 0 0,-1 0 0,4 2 0,4 3 19,2 0-1,14 7 0,-3-3 38,-13-6-125,1-1 0,-1-1 0,1 1 0,0-1 0,0-1 0,0-1 0,0 1 0,17-2 0,-6 1-94,-18-1 154,0 1 0,0-1 0,1 0 0,-2-1 0,1 1 0,0 0 0,-1 0 0,2-1 0,-2 1 0,1-2 0,4-3 0,24-25-32,-29 27-39,1 0 0,-1 1 0,0-1 1,0 0-1,0 0 0,-1 0 0,1-1 0,-2 1 0,2 0 0,-1 0 1,0-8-1,2-53-414,-3 49 657,0 6-113,0 7-25,0 1 0,0 0 0,0-1 0,0 1-1,0-1 1,0 1 0,0 0 0,0-1 0,0 1 0,-1-1 0,0 2-1,0-2 1,1 1 0,-1 0 0,0-1 0,-2-2 0,-5-3-88,7 6 130,-1 0 0,0 0 1,0 0-1,1 1 1,-2-1-1,2 0 1,-6-1-1,-6-3 93,12 5-79,-1 1 0,0-1 0,0 0 0,1 0 0,-1 0 0,1 0 0,-1 0 0,0-1 0,1 2 0,-1-2 0,2 1 1,-4-4-1,-19-7-805,22 11 731,1 0 0,0 0 0,-1 0 0,0 1 1,0-1-1,1 0 0,-1 0 0,1 0 0,-1 1 1,-1 0-1,2-1 0,-1 0 0,0 1 0,0-1 1,0 1-1,1 0 0,-2-1 0,1 1 0,1 0 0,-1-1 1,-1 1-1,1 0 0,1 0 0,-2 0 0,1 0 1,1 1-1,-3-1 187,-23-6-1748,6 6-2633,9 0 1935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0 6323,'-2'4'17245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3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1542 1 2801,'0'0'5192,"-36"2"-4690,-114 10-236,127-10-143,0 1-1,0 1 1,-29 10-1,15-4 79,-118 29 491,-326 75-351,-7-37 878,444-68-175,25 1-2266,18-9 865,0 0-1,0 0 0,0-1 0,0 1 1,1 0-1,-1 0 0,0 0 0,1 0 1,-1 0-1,1 0 0,-1 0 0,1 0 0,-1 2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 1056,'0'0'11702,"-25"0"-11313,23-1-398,0 1-1,0 0 0,0 0 1,0-1-1,0 2 0,1-1 1,-2 0-1,2 0 0,-2 1 1,2-1-1,-2 1 0,2-1 0,-1 1 1,0 0-1,0 0 0,1 0 1,-1 0-1,1 0 0,-2 0 1,2 1-1,0-1 0,0 0 1,-1 1-1,0 0 0,2-1 1,-3 3-1,-5 5 16,7-9-18,0 1 0,0 0 0,1 0-1,-1 0 1,0-1 0,0 1 0,1 0 0,-1 0 0,0 0 0,1 0 0,-1-1 0,1 1-1,-1 0 1,1 1 0,0-1 0,0 0 0,-1-1 0,1 3 0,-10 30 4,7-25 14,0 0 0,1 0 0,-2 13 0,-4 26 166,5-32-266,1 1 0,-2 28 0,5-42 103,-1 1 1,1-2-1,-1 2 0,0-1 0,1-1 0,0 2 0,0-2 0,-1 1 0,1 0 0,0 0 0,1-1 0,-2 2 0,2-2 0,-1 0 0,0 1 0,1 0 0,-1-1 0,1 0 0,-1 0 0,4 2 0,4 3 19,2 0-1,14 7 0,-3-3 38,-13-6-125,1-1 0,-1-1 0,1 1 0,0-1 0,0-1 0,0-1 0,0 1 0,17-2 0,-6 1-94,-18-1 154,0 1 0,0-1 0,1 0 0,-2-1 0,1 1 0,0 0 0,-1 0 0,2-1 0,-2 1 0,1-2 0,4-3 0,24-25-32,-29 27-39,1 0 0,-1 1 0,0-1 1,0 0-1,0 0 0,-1 0 0,1-1 0,-2 1 0,2 0 0,-1 0 1,0-8-1,2-53-414,-3 49 657,0 6-113,0 7-25,0 1 0,0 0 0,0-1 0,0 1-1,0-1 1,0 1 0,0 0 0,0-1 0,0 1 0,-1-1 0,0 2-1,0-2 1,1 1 0,-1 0 0,0-1 0,-2-2 0,-5-3-88,7 6 130,-1 0 0,0 0 1,0 0-1,1 1 1,-2-1-1,2 0 1,-6-1-1,-6-3 93,12 5-79,-1 1 0,0-1 0,0 0 0,1 0 0,-1 0 0,1 0 0,-1 0 0,0-1 0,1 2 0,-1-2 0,2 1 1,-4-4-1,-19-7-805,22 11 731,1 0 0,0 0 0,-1 0 0,0 1 1,0-1-1,1 0 0,-1 0 0,1 0 0,-1 1 1,-1 0-1,2-1 0,-1 0 0,0 1 0,0-1 1,0 1-1,1 0 0,-2-1 0,1 1 0,1 0 0,-1-1 1,-1 1-1,1 0 0,1 0 0,-2 0 0,1 0 1,1 1-1,-3-1 187,-23-6-1748,6 6-2633,9 0 1935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2609,'0'0'7470,"-23"0"-3855,17 3-3491,0-1 0,0 1-1,0 0 1,0 0 0,1 2-1,-9 6 1,4-5-144,4 0 61,0 1 0,1-1 0,-1 1 0,1 0 0,0 0 1,1 0-1,-1 1 0,2-1 0,-5 13 0,5-12 1,2 1-1,-1 1 1,1-1 0,0-1-1,1 2 1,0-1 0,2 18-1,-1-23-31,1 1-1,-1 0 0,1-1 1,-1 1-1,2-1 0,-1 0 1,0 0-1,1 0 0,-1 0 1,4 3-1,-4-4-9,0-1 0,0 1-1,0-2 1,0 2 0,0-1 0,1-1-1,-1 2 1,1-2 0,-1 0 0,0 1-1,1-1 1,0 1 0,0-2 0,-1 1 0,1 0-1,4 0 1,42 4 250,-36-3-183,0-1 1,-1-1-1,2 1 1,12-2-1,-23 0-56,0 0 0,0 0 0,0-1 0,-1 1 0,1 0 0,0-1-1,-1 1 1,0-1 0,1 0 0,-1 0 0,0 0 0,1 0 0,-1 0 0,0-1 0,0 0 0,3-3 0,-3 1 92,0 1 0,0 1 0,-1-1 0,2-1 1,-2 1-1,0 0 0,1-1 0,-2 1 0,1-1 0,1-8 1,-2 12-24,0-29 101,0-27 419,-1 54-584,-1 0-1,2 0 1,-1 0 0,-1 1-1,1-1 1,-1 0-1,1 0 1,-1 1-1,0 0 1,0-1-1,-2-2 1,-10-4-69,-4-5 354,4 7-192,13 7-102,0-1-1,-1 1 1,2-1 0,-1 1-1,-1-1 1,2 1 0,-1-1 0,0 1-1,-1-1 1,2 0 0,-1 1-1,0-1 1,0 0 0,1 0 0,-2-1-1,1 1-14,0 1 8,1 0 19,-1-1-13,0 0 0,0 0 0,0 0 0,-1 0 0,1 0 0,0 1 0,-1-1 0,1 0 0,-1 0 0,1 1 0,0 0 0,-1 0 0,1 0 0,-1-1 0,-1 1 0,-4-2-185,5 0 168,-1 2-1,-1-1 1,1-1-1,1 2 1,-1-1-1,0 0 1,0 1-1,0-1 1,-1 1-1,1 0 1,0 1-1,-4 0 1,-4 0 86,10-1-81,0-1-130,-1 1 1,1 0 0,-1 0-1,1 0 1,0 0-1,-1 0 1,1 1 0,-1-1-1,2 0 1,-2 1-1,0-1 1,1 1-1,0 0 1,0-1 0,0 0-1,-2 3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2609,'0'0'7470,"-23"0"-3855,17 3-3491,0-1 0,0 1-1,0 0 1,0 0 0,1 2-1,-9 6 1,4-5-144,4 0 61,0 1 0,1-1 0,-1 1 0,1 0 0,0 0 1,1 0-1,-1 1 0,2-1 0,-5 13 0,5-12 1,2 1-1,-1 1 1,1-1 0,0-1-1,1 2 1,0-1 0,2 18-1,-1-23-31,1 1-1,-1 0 0,1-1 1,-1 1-1,2-1 0,-1 0 1,0 0-1,1 0 0,-1 0 1,4 3-1,-4-4-9,0-1 0,0 1-1,0-2 1,0 2 0,0-1 0,1-1-1,-1 2 1,1-2 0,-1 0 0,0 1-1,1-1 1,0 1 0,0-2 0,-1 1 0,1 0-1,4 0 1,42 4 250,-36-3-183,0-1 1,-1-1-1,2 1 1,12-2-1,-23 0-56,0 0 0,0 0 0,0-1 0,-1 1 0,1 0 0,0-1-1,-1 1 1,0-1 0,1 0 0,-1 0 0,0 0 0,1 0 0,-1 0 0,0-1 0,0 0 0,3-3 0,-3 1 92,0 1 0,0 1 0,-1-1 0,2-1 1,-2 1-1,0 0 0,1-1 0,-2 1 0,1-1 0,1-8 1,-2 12-24,0-29 101,0-27 419,-1 54-584,-1 0-1,2 0 1,-1 0 0,-1 1-1,1-1 1,-1 0-1,1 0 1,-1 1-1,0 0 1,0-1-1,-2-2 1,-10-4-69,-4-5 354,4 7-192,13 7-102,0-1-1,-1 1 1,2-1 0,-1 1-1,-1-1 1,2 1 0,-1-1 0,0 1-1,-1-1 1,2 0 0,-1 1-1,0-1 1,0 0 0,1 0 0,-2-1-1,1 1-14,0 1 8,1 0 19,-1-1-13,0 0 0,0 0 0,0 0 0,-1 0 0,1 0 0,0 1 0,-1-1 0,1 0 0,-1 0 0,1 1 0,0 0 0,-1 0 0,1 0 0,-1-1 0,-1 1 0,-4-2-185,5 0 168,-1 2-1,-1-1 1,1-1-1,1 2 1,-1-1-1,0 0 1,0 1-1,0-1 1,-1 1-1,1 0 1,0 1-1,-4 0 1,-4 0 86,10-1-81,0-1-130,-1 1 1,1 0 0,-1 0-1,1 0 1,0 0-1,-1 0 1,1 1 0,-1-1-1,2 0 1,-2 1-1,0-1 1,1 1-1,0 0 1,0-1 0,0 0-1,-2 3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2609,'0'0'7470,"-23"0"-3855,17 3-3491,0-1 0,0 1-1,0 0 1,0 0 0,1 2-1,-9 6 1,4-5-144,4 0 61,0 1 0,1-1 0,-1 1 0,1 0 0,0 0 1,1 0-1,-1 1 0,2-1 0,-5 13 0,5-12 1,2 1-1,-1 1 1,1-1 0,0-1-1,1 2 1,0-1 0,2 18-1,-1-23-31,1 1-1,-1 0 0,1-1 1,-1 1-1,2-1 0,-1 0 1,0 0-1,1 0 0,-1 0 1,4 3-1,-4-4-9,0-1 0,0 1-1,0-2 1,0 2 0,0-1 0,1-1-1,-1 2 1,1-2 0,-1 0 0,0 1-1,1-1 1,0 1 0,0-2 0,-1 1 0,1 0-1,4 0 1,42 4 250,-36-3-183,0-1 1,-1-1-1,2 1 1,12-2-1,-23 0-56,0 0 0,0 0 0,0-1 0,-1 1 0,1 0 0,0-1-1,-1 1 1,0-1 0,1 0 0,-1 0 0,0 0 0,1 0 0,-1 0 0,0-1 0,0 0 0,3-3 0,-3 1 92,0 1 0,0 1 0,-1-1 0,2-1 1,-2 1-1,0 0 0,1-1 0,-2 1 0,1-1 0,1-8 1,-2 12-24,0-29 101,0-27 419,-1 54-584,-1 0-1,2 0 1,-1 0 0,-1 1-1,1-1 1,-1 0-1,1 0 1,-1 1-1,0 0 1,0-1-1,-2-2 1,-10-4-69,-4-5 354,4 7-192,13 7-102,0-1-1,-1 1 1,2-1 0,-1 1-1,-1-1 1,2 1 0,-1-1 0,0 1-1,-1-1 1,2 0 0,-1 1-1,0-1 1,0 0 0,1 0 0,-2-1-1,1 1-14,0 1 8,1 0 19,-1-1-13,0 0 0,0 0 0,0 0 0,-1 0 0,1 0 0,0 1 0,-1-1 0,1 0 0,-1 0 0,1 1 0,0 0 0,-1 0 0,1 0 0,-1-1 0,-1 1 0,-4-2-185,5 0 168,-1 2-1,-1-1 1,1-1-1,1 2 1,-1-1-1,0 0 1,0 1-1,0-1 1,-1 1-1,1 0 1,0 1-1,-4 0 1,-4 0 86,10-1-81,0-1-130,-1 1 1,1 0 0,-1 0-1,1 0 1,0 0-1,-1 0 1,1 1 0,-1-1-1,2 0 1,-2 1-1,0-1 1,1 1-1,0 0 1,0-1 0,0 0-1,-2 3 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1 600 912,'0'0'9976,"4"-4"-6149,13-12-3733,128-98 134,-123 98-231,-15 11 17,2-2 10,0 1-1,0-2 1,9-11 0,37-32-24,16-24-406,-37 43 368,-26 25 25,0 1 1,0-2-1,-1 0 1,0 0-1,0-1 1,-1 1-1,6-11 1,1-3-67,25-33 0,17-9 63,-40 32 414,-53 35 351,20 7-728,11-7-3,2 0-1,-1-1 1,0 1 0,-7 1 0,12-4-3,0 0 0,1 1-1,-1-1 1,0 0 0,0 0 0,0 1 0,1-1 0,-1 0 0,0 0 0,0 0-1,1 1 1,-1 0 0,0-1 0,0 1 0,0 0 0,1-1 0,-2 2 0,2-2-4,0 1 1,0-1 0,0 1-1,0-1 1,0 1 0,0-1-1,0 1 1,0 0 0,0-1-1,0 0 1,0 0 0,0 1-1,0-1 1,0 1 0,0-1-1,1 1 1,-1-1 0,0 1-1,1-1 1,-1 1 0,0-1-1,0 1 1,0-1 0,1 0-1,3 5 63,1 0-1,-1-1 0,1 0 1,6 4-1,-1 0-113,30 19 229,-9-5-109,-30-25-61,0 0-1,-1-1 1,0 1 0,1-1-1,-1 1 1,0 0 0,0-1-1,-1 1 1,1-1 0,0 1-1,-1 0 1,-1-5 0,1 6-2,-1 1 1,1-2-1,0 1 0,-1 0 1,1-1-1,1 2 0,-2-2 1,1 1-1,1-3 0,-1 4 18,1 1-6,-1-3-235,2 2 164,-1 1 0,0-1-1,0 1 1,0 0 0,0-1 0,0 0-1,0 1 1,0-1 0,-1 1 0,1-1-1,0 0 1,0 1 0,0 0 0,-1 0-1,1-1 1,0 0 0,-1 1-1,1-1 1,0 1 0,0-1 0,0 1-1,-1-1 1,1 1 0,-1 0 0,1-1-1,-1 1 1,1 0 0,0 0 0,0 0-1,-1 0 1,1-1 0,-2 1 0,-19 5-196,6 0 257,10-3-878,6-1 485,10 5 426,6 2-154,7 0 190,-23-8-110,-1 0 6,4 0-162,-4 0 165,0 0 0,0 0-1,0 0 1,0 0 0,0 0 0,0 0 0,1 0 0,-1 0 0,0 0 0,0 0 0,0 0 0,1 0 0,-1 0 0,0 0 0,0 0-1,0 0 1,1 0 0,-1 0 0,0-1 0,0 1 0,0 0 0,0 0 0,0 0 0,0 0 0,0 0 0,0 0 0,0 0 0,0 0-1,0 0 1,0 0 0,0-1 0,1 1 0,-1 0 0,0 0 0,0 0 0,0-1 0,0 1 0,0 0 0,0 0 0,0 0 0,0-1 0,0 1-1,0 0 1,0 0 0,0 0 0,0-1 0,0 1 0,0 0 0,-1 0 0,1 0 0,0-1 0,0 1 0,0 0 0,0 0 0,0 0-1,0 0 1,0 0 0,0 0 0,0-4 208,0-38 691,0 38-2484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4 105 512,'-3'-6'14564,"2"4"-15506,1-87 518,0 89 459,1-4 557,-2 1 28,6 8-720,7 10 235,-1 1 0,-1 0 0,-1 1 0,9 21 0,-1-10 111,-17-28-241,0 0 6,0 1 0,0-1 0,0 0 0,0 1 0,0-1 0,0 1 0,0-1 0,0 0-1,0 1 1,0-1 0,0 1 0,0-1 0,0 0 0,0 0 0,0 0 0,0 1 0,0-1 0,-1 0 0,1 1-1,0-1 1,-1 0 0,1 0 0,0 1 0,-1-1 0,1 0 0,0 0 0,0 1 0,0-1 0,-1 0 0,-12-4 232,5-1-153,5 3-81,1 0 1,0 0-1,-1 1 0,1 0 1,0-1-1,-1 1 1,0 1-1,0-2 1,-2 1-1,5 0 15,0 1 216,0 0-224,0-1-32,0 1 40,-7-8-797,6-26-2127,1 34 2814,-6-7-374,4 4-2351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3057,'0'0'6297,"16"19"-4128,20 22-1007,-13-15-929,37 33-1,-7-9-106,-36-32-71,1-1 0,27 19 0,-37-30-42,1 1 0,-1 0 0,-1 0 0,0 0 0,0 1 0,8 12 0,0 3 80,14 29 1,-13-23-97,-14-24-57,1 0 1,1 0 0,-1 0 0,1-1 0,0 1 0,0-2-1,0 2 1,1-2 0,-1 0 0,6 5 0,-10-8 82,0 0 1,0 0 0,0 0-1,0 0 1,0 0 0,0 0-1,0 0 1,1 0 0,-1 0-1,0 0 1,0 0 0,0 0-1,0 0 1,1 0 0,-1 0-1,0 0 1,0 0 0,0 0-1,0 0 1,0 0 0,1 0 0,-1 0-1,0 0 1,0 0 0,0 0-1,0 0 1,0 0 0,0 0-1,1 0 1,-1 0 0,0-1-1,0 1 1,0 0 0,0 0-1,0 0 1,0 0 0,0 0-1,0 0 1,0 0 0,0-1-1,0 1 1,0 0 0,0 0-1,0 0 1,0 0 0,0 0-1,0-1 1,0 1 0,0 0-1,0 0 1,0 0 0,0 0-1,0 0 1,0 0 0,0 0 0,0 0-1,0 0 1,-1-15 199,-7-14-392,-7 7-44,12 17 293,1 2 0,-1-1 0,0-1 0,1 1 0,-3-8 0,5 11-60,0 1 1,0-1-1,0 0 1,0 0-1,0 0 1,-1 1-1,1-1 1,-1 0-1,1 1 1,0-1-1,-1 0 1,1 0-1,-1 1 1,1 0-1,0-1 1,-1 1-1,0-1 1,1 0-1,-1 1 1,1-1-1,-1 1 1,1-1 0,-1 1-1,0 0 1,0-1-1,0 1 1,-1 0-1,2 1 0,-1 0 1,-1-1-1,1 1 0,1 0 0,-1 0 1,0 0-1,0-1 0,0 1 1,0 0-1,0 0 0,1 0 1,-1 0-1,1 0 0,-1 0 1,0 2-1,0-2-8,-3 5 14,1 1 0,-1 0-1,0-1 1,-1 0 0,0 0-1,1-1 1,-1 1 0,0-1 0,-7 5-1,11-10-27,1 0 82,31 1 109,-21 1-112,-2 2 1,2-1-1,15 10 1,-23-11-66,0 0 1,0 0-1,1-2 1,-1 1-1,0 1 1,2-1-1,-2 0 1,0-1-1,1 0 1,0 1-1,-1-1 1,3 1-1,-4-1 188,-1 0-213,1-29-139,-5-48-59,4 77 171,-12-17-864,11 18 906,-1-1 0,1 1 0,-1 0 0,1 0 0,0 0 0,-1 0 0,1-1 1,-1 2-1,1-1 0,0 1 0,-1-1 0,2 0 0,-1 1 0,-1-1 0,1 0 0,1 1 0,-2 2 0,-14 29-175,6-21 14,9-14-256,4-7 151,16-33 133,-18 39 114,2-1 0,-3 1-1,2-1 1,-1 1 0,0 0-1,0-2 1,0 2 0,0 0-1,-1-7 1,0 10 44,-4 26-217,1-20 232,-1-1 0,0 1 0,0-1 0,-1-1-1,1 1 1,-9 6 0,-1 3-47,-4 5-186,17-18 57,12-13 72,44-63-228,-51 68 167,4-3 575,-8 10-440,0 0-1,0 0 0,0 0 0,0 0 0,0 0 0,0 0 0,0 1 0,0-1 0,0 0 0,0 0 0,0 0 0,0 0 0,0 0 0,0 0 0,0 0 0,0 0 0,0 0 0,0 0 1,0 0-1,0 0 0,0 0 0,0 0 0,0 0 0,0 0 0,0 0 0,0 1 0,0-1 0,0 0 0,0 0 0,0 0 0,1 0 0,-1 0 0,0 0 0,0 0 0,0 0 0,0 0 1,0 0-1,0 0 0,0 0 0,0 0 0,1 0 0,-1 0 0,0 1 0,0-1 0,0 0 0,0 0 0,0 0 0,0 0 0,0 0 0,1 0 0,-1-1 0,0 1 0,0 0 1,0 0-1,0 0 0,0 0 0,0 0 0,0 0 0,0 0 0,0 0 0,0 0 0,0 0 0,0 0 0,0 0 0,1 14 38,0 0-1,4 19 1,-4-26-40,1 13 48,-2-32-437,0-43 284,0 55 152,0-1-32,-5-26-19,5 27 54,-1-6-49,0-2-851,1 7-179,0 1 927,0 0 0,0 0 1,0 0-1,-1 0 0,1 0 1,0 0-1,0 0 0,0 0 0,0 0 1,0 0-1,-1 0 0,1 0 1,0 0-1,0 0 0,0 0 0,0 0 1,0 0-1,0 0 0,-1 1 1,1-1-1,0 0 0,0 0 0,0 0 1,0 1-1206,0-1 1205,0 1 0,0-1 1,0 0-1,0 0 0,0 0 0,0 0 1,0 0-1,0 1 0,0-1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8 720,'4'4'10989,"11"14"-9812,-10-10-786,-3-5-246,2 1-1,-2 0 1,-1-1 0,2 2-1,1 6 1,-4-11-35,0 0-124,1 0 329,-1-2-435,-1 0 23,1 0 1,0 0 0,-1 0 0,0 1-1,0-1 1,1 0 0,-1 1-1,0-1 1,-2-2 0,-1-2-393,4 6 467,0-1 0,-1 0 1,1 1-1,-1-1 0,1 0 1,0 1-1,0 0 0,-1-1 0,1 1 1,-1-1-1,1 1 0,-1-1 1,1 1-1,0-1 0,-1 1 1,0-1-1,0 1 0,1 0 1,-1-1-1,1 1 0,-1 0 0,1 0 1,-1 0-1,0 0 0,1 0 1,-1 0-1,-1 0 0,2 0 53,-1 0 0,1 0 0,0 0-1,-1-1 1,0 1 0,1 0-1,-1-1 1,1 1 0,0 0 0,-1-1-1,1 1 1,-1-1 0,1 1 0,-1-1-1,1 1 1,-1 0 0,1 0-1,0-1 1,0 0 0,0 1 0,-1-2-1,-1 0 341,2 15-108,12 67 1015,-12-79-1277,-1-1-1,1 0 0,0 0 0,0 0 1,0 0-1,0 0 0,0 0 1,0 0-1,0 1 0,0-1 1,0 0-1,0 0 0,0 1 1,0-1-1,0 0 0,0 0 1,0 1-1,1-1 0,-1 0 1,0 0-1,0 0 0,0 1 1,0-1-1,0 0 0,0 0 1,1 0-1,-1 1 0,0-1 1,0 0-1,0 0 0,1 0 1,-1 0-1,0 0 0,0 0 1,0 0-1,0 0 0,0 0 1,0 0-1,1 0 0,7-6-1,14-25-93,-8 11-125,-10 15 69,0 0 0,-1 1 0,0-2 0,6-10 0,-8 16 137,-1 0-35,1 0 795,-26 0-709,22 0-30,-1 0-1,0 0 1,1 0-1,-1 0 1,0 0 0,0 1-1,1 0 1,-7 2-1,-1 3-208,12-3-290,17-4-684,-4 0 791,0 3 479,-22-7-129,6 4 34,1 1-1,-1-1 1,0 0 0,0 0-1,1 1 1,-2 0 0,2 0-1,-1 0 1,-2 0 0,2 0 4,0 0 1,1 0 0,-1 0-1,1-1 1,-2 1 0,2 0-1,-1-1 1,1 1 0,-1-1-1,1 0 1,-1 0 0,1 1-1,0-1 1,-3-2 403,-3-14-414,3 16 278,8 1-34,8-3-27,63 3 1109,-75 0-1400,9 4-7816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0 502 1201,'4'-2'12721,"12"-9"-12495,11-13-114,33-35 0,-32 28-17,16-17-83,35-55-434,22-18-794,-54 68 1469,-41 46-258,0 0 1,0 0-1,7-14 0,-12 20-3,-1 0 131,-8-5 784,-3 8-815,1-1 1,0 1-1,0 1 0,0 0 0,0 0 1,-12 8-1,12-7 110,10-4-185,0 0 0,0 0 0,1 0 0,-1 0 1,0 0-1,0 1 0,0-1 0,0 0 1,0 0-1,0 0 0,0 0 0,0 0 0,0 0 1,0 0-1,0 0 0,0 0 0,0 0 1,0 0-1,0 0 0,0 0 0,0 0 0,0 1 1,0-1-1,0 0 0,0 0 0,0 0 0,0 0 1,0 0-1,0 0 0,0 1 0,0-1 1,0 0-1,0 0 0,0 0 0,0 0 0,0 0 1,0 0-1,-1 0 0,1 1 0,0-1 1,0 0-1,0 0 0,0 0 0,0 0 0,0 0 1,0 0-1,-1 0 0,1 0 0,0 0 0,0 0 1,0 0-1,0 0 0,-1 0 0,10 8 212,45 42-229,-15-7 350,-40-74-379,0 26-91,-1 1 1,1-1 0,0 1 0,0-1 0,0-1 0,1 2-1,0-1 1,0-6 0,0 10 106,0 0 0,-1 1-1,1 0 1,-1-1 0,1 0-1,-1 1 1,1-1 0,-1 0 0,1 1-1,-1-1 1,0 1 0,0 0 0,1 0-1,0-1 1,-1 1 0,0 0 0,0-1-1,1 1 1,-1 0 0,0 0 0,0-1-1,0 1 1,1 0 0,-1 0 0,0 0-1,0 0 1,1 1 0,-1-1 0,0 0-1,0 0 1,0 0 0,0 1 0,-28 7-65,19-4-1118,20-13 807,-2 1 377,-10 5-132,-13 2-248,-1 0 554,16 1-64,0 0-96,0-1-1,1 0 0,-1 1 0,1-1 1,-1 0-1,1 0 0,-1 0 1,0 1-1,0 0 0,1-1 0,0 1 1,0-1-1,-1 0 0,0 1 1,1-1-1,0 1 0,0-1 0,-1 1 1,1 0-1,0 0 0,20-10 23,-11 6 53,-7 2-55,0 1-1,1-1 0,-1 1 1,1 0-1,-1 0 0,8-1 481,-11 2-491,0 1 0,1-1 1,-1 0-1,1 1 0,-1-1 0,1 0 0,-1 0 1,0 0-1,0 0 0,1 0 0,-1 0 1,1 0-1,-1 0 0,1 0 0,0 1 0,-1-1 1,0 0-1,0-1 0,1 1 0,0 0 1,-1 0-1,1 0 0,-1 0 0,0 0 0,0 0 1,1 0-1,-1 0 0,1 0 0,0-1 1,4-1 741,-2 11-501,-4 102 207,1-111-454,0 5-1040,1 0-380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0 106 256,'0'0'8820,"17"-19"-6910,20-54-82,-37 73-1806,0-1 0,1 0-1,-1 0 1,1 0 0,-1 0 0,1 0 0,-1 1 0,1 0 0,-1-1-1,0 0 1,1 0 0,-1 1 0,1-1 0,0 0 0,-1 1 0,1 0-1,-1-1 1,1 1 0,0 0 0,0-1 0,0 0 0,7 12 1150,-7-8-1134,0-1-1,0 0 1,1 0-1,-1 0 0,0 1 1,0-2-1,1 1 1,0 0-1,2 2 0,0-1 127,0 1-1,-1-1 0,1 1 0,5 8 0,8 9 342,-17-21-438,0 0-51,0 1-11,0 1 801,-3-1-651,-2-1 1,1 1 0,0 0 0,0 0-1,-7 4 1,7-3-159,-1-1 0,1 1 1,-1 0-1,1-1 0,-1 0 1,-4 0-1,-18 6 27,17-8-325,15-6-475,4-1 687,16-27-330,-21 28 300,1 1 1,-1-1-1,10-10 0,-21 20-191,6-3 303,0 0 0,0 0 0,0 1 0,0-1 0,0 1 0,0-1 0,0 1 0,0-1 0,0 1 0,0 0 0,1-1 0,-1 0 0,-1 3 0,0-1-97,1-1-1,0 0 1,0 1 0,0 0-1,0 0 1,1 0-1,-1 0 1,0-1 0,0 1-1,0 3 1,1-4 94,0 0 1,0-1-1,0 1 1,1-1-1,-1 1 1,0-1-1,0 1 0,1 0 1,-1-1-1,0 1 1,1 0-1,-1-1 1,1 0-1,-1 0 1,0 1-1,0-1 1,1 1-1,-1-1 1,1 1-1,-1-1 1,1 1-1,-1-1 0,0 1 1,1-1-1,0 0 1,-1 0-1,1 1 1,0-1-1,-1 0 1,0 0-1,1 0 1,0 0-1,-1 0 1,1 0-1,-1 0 0,1 0 1,-1 0-1,1 0 1,0 0-1,0-1 1,5 6 553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4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743 843 1777,'0'0'9129,"0"-1"-9014,0 0 0,0 0-1,0 1 1,0-1-1,0 0 1,-1 1 0,1-1-1,0 0 1,0 1-1,0 0 1,-1-1 0,1 1-1,0-1 1,0 0-1,-1 1 1,1-1-1,-1 1 1,1-1 0,-1 0-1,1 1 1,-1-1-1,-112-69 492,59 29-615,3-2 1,2-3-1,-85-99 0,105 102 24,0-2 0,-30-69-1,41 74 79,-2 2-1,-2 0 1,-1 2 0,-40-49-1,58 80-37,-1 0 0,1 0 0,-1 0-1,0 0 1,0 1 0,-8-6 0,-11 4-5516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 5378,'0'0'5470,"0"0"-5449,0 0 1,0 0-1,0 0 0,0 0 1,0 0-1,0-1 1,0 1-1,0 0 1,0 0-1,0 0 1,0 0-1,0 0 1,0 0-1,0 0 0,0 0 1,0 0-1,0 0 1,0 0-1,0 0 1,0 0-1,0 0 1,0 0-1,0 0 1,0 0-1,0 0 1,0 0-1,0 0 0,0 0 1,0 0-1,0 0 1,0 0-1,-1 0 1,1 0-1,0 0 1,0 0-1,0 0 1,0 0-1,0 0 0,0 0 1,0 0-1,0 0 1,0 0-1,0 0 1,0 0-1,0 0 1,0 0-1,0 0 1,-1 0-1,1 0 1,0 0-1,0 0 0,0 0 1,0 0-1,0 0 1,0 0-1,0 0 1,0 0-1,0 1 1,0-1-1,0 0 1,0 0-1,0 0 0,0 0 1,0 0-1,0 0 1,0 0-1,0 0 1,0 0-1,0 0 1,2 5 231,1 0 0,1-1 0,-1 0 0,1 1 0,-1-1 1,7 6-1,8 10 333,196 282 1730,-197-278-2239,1-2-27,0-1 0,2-1 0,0-1-1,1 0 1,36 23 0,-56-41-50,1 1 2,0-1 0,0 0 0,0 1 0,0-1 0,1 0 0,0 0 1,-1 0-1,4 2 0,-6-3 14,-11-1-5491,3-4-1507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1649,'0'0'8171,"19"1"-6866,-16 3-1154,-1 0 1,0-1-1,0 1 0,0 1 1,-1-1-1,1 0 1,-1 0-1,1 7 0,0-2-131,-2-8-20,0-3 800,1 1-788,-1 0 0,0 0 0,0 0 0,0 0 0,0 0 0,0 0-1,0 0 1,0 1 0,-1-1 0,1 0 0,0-1 0,-1 1 0,1 0-1,0 1 1,0-1 0,-1 0 0,1 0 0,-1 0 0,0 1 0,1-1-1,-1 1 1,1-1 0,-1 0 0,0 1 0,1-1 0,-2-1 0,-15-19 289,17 21-264,-1 0-325,1 0 291,2 28 232,2 1 642,-4-24-754,0-1 0,1 1 1,0-1-1,-1 2 0,1-2 0,3 8 0,-4-12-118,1 0 0,-1 0 0,0 1 0,0-1 0,0 0 1,0 0-1,0 0 0,1 0 0,-1 0 0,0 1 0,0-1 0,0 0 0,0 0 0,0 0 0,0 0 0,0 0 0,0 0 0,0 0 0,1 0 0,-1 0 0,0 0 0,0 0 1,1 0-1,-1 0 0,0 0 0,0 0 0,0 0 0,1 0 0,-1 0 0,0 0 0,0 0 0,0 0 0,1 0 0,-1 0 0,0 0 0,0 0 0,0 0 0,0-1 0,0 1 1,0 0-1,10-9 50,8-20-126,-14 22 71,11-12-6,-11 15 6,-1 0 0,0 0 0,0 0 0,0 0 1,0-1-1,2-5 0,6-4-250,-6 8-90,-20 6 167,-47 9 426,62-9-202,-26 6 77,81-2-1430,-55-4 1243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 98 944,'0'0'4056,"-4"-17"5104,3 11-9492,1-9 832,-1 0 1,-2-17 0,3 32-505,0-1 1,0 0-1,0 1 1,0-1-1,0 1 0,0-1 1,0 1-1,0-1 1,0 1-1,-1 0 1,1 0-1,0-1 1,0 0-1,0 1 1,-1-1-1,1 1 1,0 0-1,0-1 1,0 1-1,0-1 0,-1 1 1,1 0-1,0 0 1,-1 0-1,1-1 1,-1 1-1,1 0 1,0-1-1,0 1 1,-1 0-1,1 0 1,-1 0-1,1-1 1,-1 1-1,0 0 0,1 1-4,-2-1-1,1 1 0,1 0 0,-1-1 0,0 0 0,0 1 0,0 0 0,1 0 0,-1 0 0,0 0 1,0-1-1,1 2 0,-1 0 0,-17 33-6,14-26 63,0-2 0,0 2 0,0-1 0,-2-1 0,1 0 0,-10 12 0,9-14-40,1 1 39,19-6-19,-10 0-37,1 0-1,-1 0 1,1 0 0,-1-1 0,0 0 0,0-1-1,1 1 1,7-4 0,-12 4-25,2-1 0,-1 0 0,0 0 0,0 1 0,0-1 0,0 0 0,-1 0 0,1 0 0,0 0 0,-1 0 0,1-1-1,-1 2 1,1-2 0,-1-2 0,0 3-3,0 0 1,0-1-1,0 1 0,1 0 0,0 0 0,0-1 0,-1 0 1,1 2-1,0-2 0,0 2 0,0-2 0,2-1 0,-2 2-197,-2 3 90,-6 6 59,-9 8 225,4 3-517,14-17-234,8-10 492,7-17 23,-17 25 64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8 544,'-22'0'27199,"13"-6"-22378,7 5-4647,0 0-145,0 1-146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 8884,'1'-2'13001,"4"-13"-2218,-6 14-10684,0 0-99,-1 1-232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6:18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 7892,'6'-2'24875,"-5"0"-24875,-2-3 0,-1 5-83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7:20.4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62 4 2401,'-3'-3'30366,"0"3"-30366,2 2 0,-2-1 0,3 2 0,0 13 0,-1-13 0,-2-3 0,-1 0 0,-40 0-2615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1 7587,'-6'1'19824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12710,'34'15'17300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9220,'12'6'18546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7:56:1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2961,'0'0'8767,"0"-15"-3655,-1 117-3972,2 114-938,6-155-1746,-1-12-4615,-5-26-862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1 481 2785,'0'0'5189,"13"0"-4180,18-3-69,2 0 1,-2-2 0,0-1 0,46-15-1,16-8-404,-6 2-458,1-5-5,402-159 233,-203 53 57,-270 112-6185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13366,'7'40'10175,"11"-24"-8908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2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32 1 624,'-18'0'32135,"15"0"-32127,-1 0-8,1 0 0,0 0 0,2 3 0,1-2 23,2 15-709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4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2 656,'0'0'32063,"-3"0"-32015,-1 0-48,3-1 0,0 1 0,0 0 0,0 0 0,0 0 0,0-1 0,1 1 0,-1 0 0,0 0 0,0 0 0,0 1 0,0-1 0,0 0 0,0 0 0,0 0 0,0 1 0,0-1 0,0 0 0,0 1 0,0-1 0,1 1 0,-1-1 0,0 1 0,0-1 0,0 1 0,1 0 0,-2 1 0,-6 6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6.6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1 7523,'-22'41'22728,"13"-21"-20457,-9-17-2375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8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 16 5715,'-32'6'27039,"32"-9"-27026,0 0-13,0 0 0,0-1 0,0-1 0,0 2-43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0 6323,'-2'4'17245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 1056,'0'0'11702,"-25"0"-11313,23-1-398,0 1-1,0 0 0,0 0 1,0-1-1,0 2 0,1-1 1,-2 0-1,2 0 0,-2 1 1,2-1-1,-2 1 0,2-1 0,-1 1 1,0 0-1,0 0 0,1 0 1,-1 0-1,1 0 0,-2 0 1,2 1-1,0-1 0,0 0 1,-1 1-1,0 0 0,2-1 1,-3 3-1,-5 5 16,7-9-18,0 1 0,0 0 0,1 0-1,-1 0 1,0-1 0,0 1 0,1 0 0,-1 0 0,0 0 0,1 0 0,-1-1 0,1 1-1,-1 0 1,1 1 0,0-1 0,0 0 0,-1-1 0,1 3 0,-10 30 4,7-25 14,0 0 0,1 0 0,-2 13 0,-4 26 166,5-32-266,1 1 0,-2 28 0,5-42 103,-1 1 1,1-2-1,-1 2 0,0-1 0,1-1 0,0 2 0,0-2 0,-1 1 0,1 0 0,0 0 0,1-1 0,-2 2 0,2-2 0,-1 0 0,0 1 0,1 0 0,-1-1 0,1 0 0,-1 0 0,4 2 0,4 3 19,2 0-1,14 7 0,-3-3 38,-13-6-125,1-1 0,-1-1 0,1 1 0,0-1 0,0-1 0,0-1 0,0 1 0,17-2 0,-6 1-94,-18-1 154,0 1 0,0-1 0,1 0 0,-2-1 0,1 1 0,0 0 0,-1 0 0,2-1 0,-2 1 0,1-2 0,4-3 0,24-25-32,-29 27-39,1 0 0,-1 1 0,0-1 1,0 0-1,0 0 0,-1 0 0,1-1 0,-2 1 0,2 0 0,-1 0 1,0-8-1,2-53-414,-3 49 657,0 6-113,0 7-25,0 1 0,0 0 0,0-1 0,0 1-1,0-1 1,0 1 0,0 0 0,0-1 0,0 1 0,-1-1 0,0 2-1,0-2 1,1 1 0,-1 0 0,0-1 0,-2-2 0,-5-3-88,7 6 130,-1 0 0,0 0 1,0 0-1,1 1 1,-2-1-1,2 0 1,-6-1-1,-6-3 93,12 5-79,-1 1 0,0-1 0,0 0 0,1 0 0,-1 0 0,1 0 0,-1 0 0,0-1 0,1 2 0,-1-2 0,2 1 1,-4-4-1,-19-7-805,22 11 731,1 0 0,0 0 0,-1 0 0,0 1 1,0-1-1,1 0 0,-1 0 0,1 0 0,-1 1 1,-1 0-1,2-1 0,-1 0 0,0 1 0,0-1 1,0 1-1,1 0 0,-2-1 0,1 1 0,1 0 0,-1-1 1,-1 1-1,1 0 0,1 0 0,-2 0 0,1 0 1,1 1-1,-3-1 187,-23-6-1748,6 6-2633,9 0 1935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40.6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8 544,'-22'0'27199,"13"-6"-22378,7 5-4647,0 0-145,0 1-146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41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 8884,'1'-2'13001,"4"-13"-2218,-6 14-10684,0 0-99,-1 1-232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45.2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 7892,'6'-2'24875,"-5"0"-24875,-2-3 0,-1 5-83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7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2769,'0'0'8804,"23"0"-7923,7-1-639,-4 0-57,-2 1 0,1 1 0,36 6-1,295 53 2447,-249-42-2467,1-5 1,0-5-1,1-3 0,174-15 1,-79-16-101,6 0-30,-178 23-259,66-4 363,-37-4-5109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2:53.7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8 544,'-22'0'27199,"13"-6"-22378,7 5-4647,0 0-145,0 1-146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2:53.7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 8884,'1'-2'13001,"4"-13"-2218,-6 14-10684,0 0-99,-1 1-232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2:53.7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 7892,'6'-2'24875,"-5"0"-24875,-2-3 0,-1 5-83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8:03.5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62 4 2401,'-3'-3'30366,"0"3"-30366,2 2 0,-2-1 0,3 2 0,0 13 0,-1-13 0,-2-3 0,-1 0 0,-40 0-2615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4:34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1789 2097,'0'0'1443,"21"0"2063,23-1-113,20-7-2483,-52 4-929,1 0 0,0 0 1,-1-1-1,18-11 0,34-12-92,-55 24 121,0 0 0,-1 0 0,1 0 0,9-8 1,-10 6-10,0 1 1,1 0-1,0 0 1,13-4-1,12-3-24,-1-3-1,0 0 1,46-30-1,-24 14 9,66-27 66,-60 26-59,103-52-262,-83 42 279,12-7-140,60-26-39,17-7 94,-96 52 86,104-36-44,-28 8-12,-54 20-57,249-104 167,-305 125-208,0-3 0,63-43 0,-66 43 119,1 1 0,1 2 0,1 2 0,44-11 0,-64 19 8,-2 1-72,0 0-1,-1-2 1,0 0 0,0-1-1,30-22 1,-11 8-71,2 1 0,78-32 0,-68 32 18,-46 22 74,1-1-60,-1 0 0,1-1 0,-1 1 0,1 0 0,-1-1 0,1 1 0,-1-1 0,0 0 1,0 0-1,0 1 0,3-6 0,34-19 485,42-31-359,-24 22 405,-43 26-204,-9 4-169,1 1-1,0 0 1,0 1 0,0 0 0,0-1 0,13-3 0,-15 6 91,0-1-1,0 1 1,0-1 0,0 0 0,0 0 0,-1-1 0,5-3-1,-6 4-105,1 0-1,0 0 1,0 0-1,0 0 1,0 1-1,0-1 1,0 1-1,0 0 1,0-1-1,0 1 1,1 1-1,4-2 1,27-11 116,-31 12-94,0 0 0,0-1 0,0 1 0,0-1 0,-1 0 1,1 0-1,-1 0 0,5-4 0,-6 5 7,-1-1-1,1 1 1,0 0-1,0 0 1,-1 0-1,1 0 1,0 0 0,0 0-1,0 1 1,0-1-1,0 0 1,0 1 0,4-1-1,-1 0 48,0 0 0,-1 0-1,1-1 1,-1 1 0,1-1-1,-1 0 1,1-1 0,-1 1-1,0-1 1,4-3 0,-5 4-82,0 0 0,-1 1-1,1-1 1,0 1 0,0-1 0,0 1 0,0 0 0,4 0 0,-5 0-7,0 1 0,-1 0 0,1-1 0,0 1 0,-1-1 1,1 1-1,0-1 0,-1 0 0,1 0 0,0 0 0,-1 0 0,1 0 1,-1 0-1,0 0 0,1 0 0,-1-1 0,0 1 0,0 0 0,2-3 1,38-17 164,-37 20-156,4-2 268,0 0-1,0 0 1,0 1-1,10-1 705,18-20-871,-35 21 28,1 1-1,0 0 0,0 0 1,-1 0-1,1 0 1,0 0-1,0 0 0,0 0 1,0 1-1,0-1 0,0 1 1,0-1-1,0 1 0,0 0 1,0 0-1,4 0 812,-32 0-1010,-69 6-195,62 4 209,21-6 63,0-1 0,0 0-1,0-1 1,0 0 0,-17 0 0,29-2-15,-1 0 0,1 0 0,0 0 0,-1 0-1,1 0 1,0 0 0,-1 0 0,1 0 0,0 0 0,-1 0 0,1 0 0,-1 0 0,1 0 0,0 0 0,-1 0 0,1 0 0,0 1 0,-1-1 0,1 0 0,0 0 0,-1 0 0,1 1 0,0-1 0,0 0 0,-1 0-1,1 1 1,0-1 0,0 0 0,-1 0 0,1 1 0,0-1 0,0 0 0,0 1 0,0-1 0,-1 0 0,1 1 0,0-1 0,0 0 0,0 1 0,0-1 0,0 1 0,0-1 0,0 0 0,0 1 0,0-1-1,0 0 1,0 1 0,0 0 0,0 0 26,0 0 22,-14 15 522,14-14-561,0-1 0,0 1 0,0 0 0,0 0 0,0-1 1,1 1-1,-1 0 0,0-1 0,1 1 0,-1 0 0,2 2 0,12 3-38,4-1 164,-7 5-36,-11-11-101,1 1 0,-1 0 1,0-1-1,1 1 0,-1 0 0,1-1 1,0 1-1,-1 0 0,1-1 0,-1 1 1,1-1-1,0 1 0,-1-1 0,1 0 1,0 1-1,0-1 0,-1 0 0,1 1 1,0-1-1,0 0 0,0 0 0,-1 1 0,1-1 1,1 0-1,-1 0 4,-1 0 0,0-1 0,1 1-1,-1 0 1,0 0 0,1 0 0,-1 0 0,0 0 0,1 0 0,-1 1-1,0-1 1,1 0 0,-1 0 0,0 0 0,1 0 0,-1 0 0,0 0-1,0 0 1,1 1 0,-1-1 0,0 0 0,1 0 0,-1 1 0,0-1-1,0 0 1,0 0 0,1 1 0,-1-1 0,0 0 0,0 1 0,23 24 161,-17-17-122,2 12 8,-8-19-51,0-1 0,1 0 0,-1 0 0,0 1 0,0-1 0,0 0 0,0 0 0,1 0 0,-1 1 0,0-1 0,0 0 0,0 0 0,1 0 0,-1 0 0,0 0 0,0 0 0,1 1 0,-1-1 0,0 0 0,1 0 0,-1 0 0,0 0 0,0 0 0,1 0 0,-1 0 0,0 0 0,0 0 0,1 0 0,-1 0 0,0 0 0,0 0 0,1 0-1,-1-1 1,0 1 0,0 0 0,1 0 0,-1 0 0,0 0 0,0 0 0,1-1 0,-1 1 0,0 0 0,0 0 0,0 0 0,1 0 0,-1-1 0,0 1 0,0 0 0,0 0 0,0-1 0,15-21 98,5-29 41,-9 38-130,-7 2-16,3-3-14,-7 13 1,1-2-8,3 0 9,-4 3 19,1 0 0,-1-1 1,1 1-1,-1 0 1,1 0-1,-1 0 0,0 0 1,1-1-1,-1 1 1,1 0-1,-1 0 1,1-1-1,-1 1 0,0 0 1,1-1-1,-1 1 1,0 0-1,1-1 0,-1 1 1,0-1-1,0 1 1,1-1-1,-1 1 0,0-1 1,0 1-1,0 0 1,1-1-1,-1 1 1,0-2-1,0 0 7,0 2 32,3-26-88,-3 24 70,0 1-54,0 0-40,1 1 70,-1-1-1,0 1 1,0-1 0,0 0 0,0 1 0,0-1-1,0 1 1,0-1 0,0 0 0,-1 1-1,1-1 1,0 1 0,0-1 0,0 1-1,-1-1 1,1 0 0,0 1 0,-1-1-1,1 1 1,0-1 0,-1 1 0,1 0-1,0-1 1,-1 1 0,1-1 0,-1 1 0,1 0-1,-1-1 1,1 1 0,-1 0 0,0-1-1,1 1 1,-1 0 0,1 0 0,-1 0-1,1 0 1,-1-1 0,0 1 0,1 0-1,-1 0 1,1 0 0,-1 0 0,0 0-1,1 0 1,-1 1 0,1-1 0,-2 0 0,-26 14-152,24-12 140,-8 4 10,-1 0 1,0-1-1,0 0 1,0-1-1,-15 3 0,-29 0 132,13-4 46,44-3-167,0-1 0,-1 1-1,1 0 1,0 0 0,-1 0 0,1 0 0,-1 0 0,1 0 0,0 0-1,-1 0 1,1 0 0,0 0 0,-1 0 0,1 0 0,-1 0-1,1 0 1,0 0 0,-1 0 0,1 0 0,0 0 0,-1 1 0,1-1-1,0 0 1,-1 0 0,1 0 0,0 1 0,-1-1 0,1 0 0,0 0-1,0 1 1,-1-1 0,1 0 0,0 0 0,0 1 0,-1-1 0,1 0-1,0 1 1,0-1 0,0 1 0,0-1 0,0 0 0,0 1-1,-1-1 1,1 0 0,0 1 0,0-1 0,0 1 0,0-1 0,0 0-1,0 1 1,1-1 0,-1 0 0,0 1 0,0-1 0,0 0 0,0 1-1,0-1 1,1 1 0,17 23 498,-6-10-211,-11-12-276,0 0 0,1 0 0,-1-1 0,1 1 0,0 0 0,0-1 0,-1 1 0,1-1 0,3 2 0,11 12 186,19 36 103,-34-49-298,0-1 0,-1 0 1,1 1-1,-1-1 0,1 1 0,-1-1 0,0 0 0,1 1 0,-1-1 1,0 1-1,0-1 0,0 1 0,0 1 0,0-2-1,2 1 72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4:39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1676 576,'0'0'2703,"11"0"-2031,6 0-581,12 1 2210,35-3 0,-47-1-2030,0-1 1,0-1-1,0-1 1,-1 0-1,0-1 1,0-1-1,17-12 1,-22 14-13,0 1 0,1 1 1,20-6-1,11-4-123,395-192 2530,-219 71-2242,-141 89-376,28-16 329,152-67 1,-122 62-237,-94 44-47,6 0-55,1 3 0,77-22 0,-74 26-64,0-1 0,60-31 0,-87 33 22,27-20-1,-34 21 5,2 2 0,-1 0 0,23-10 1,65-20 14,42-18 10,-133 51-8,-1 0-1,18-14 1,-19 12-3,1 1 1,17-9-1,192-76-31,-215 91 25,0-1 0,-1 0 0,1 0 0,-1-1 0,8-6 0,25-16 49,1-1-68,-35 23 15,0 1 0,0 0 1,1 0-1,0 1 0,11-6 1,128-46 111,-138 52-119,-3 2 11,-1-1 0,0 1 0,0-1 0,0 0 0,0-1 0,7-5 0,9-3-34,-19 11 23,1 0 0,-1 0-1,1 0 1,-1 0 0,1-1 0,-1 1-1,0-1 1,4-3 0,-1 0 13,1 1 0,0-1 1,0 1-1,0 0 0,12-5 0,-5 3-11,24-15 94,-23 12 6,1 0-1,0 1 1,1 1-1,32-10 1,-41 17-27,-6 1-63,0-1 0,0 0 0,-1 0 0,1 0 0,0 0 0,0 0 0,0 0 1,0 0-1,-1 0 0,1 0 0,0 0 0,0-1 0,0 1 0,0 0 0,-1-1 0,1 1 0,0 0 0,0-1 0,-1 1 0,1-1 0,0 1 0,0-1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24:4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51 196 1697,'0'0'9047,"20"-9"-8010,-3-9-557,-15 15-400,0 1-1,1-1 1,-1 0 0,1 1 0,0 0 0,0-1 0,0 1-1,3-2 1,-2 2-74,-1 0-1,0-1 0,0 1 1,-1-1-1,1 0 0,-1 0 1,1 0-1,-1 0 1,0 0-1,0-1 0,3-6 1,0 1 25,27-21 87,-10 1-57,2 1-10,-20 26 342,4-3 1800,-8 4-2162,1 2-3,0-1 1,0 0-1,0 1 1,0-1 0,0 1-1,0-1 1,0 1-1,0 0 1,-1-1-1,1 1 1,0 0-1,0-1 1,0 1-1,-1 0 1,1 0-1,0 0 1,-1 0-1,1 0 1,-1 0-1,1 1 1,14 32 265,1 0 59,-13-31-298,0 1 1,-1 0 0,0 0-1,0 0 1,0 0-1,2 6 1,11 22 8,-7-22 27,0 1 0,18 16 0,-8 13 130,-14-38-126,7 6 97,-12-8-182,1-1 0,0 1 0,0 0 0,0 0 0,0 0 0,0 0 0,0 0 0,0 0 0,-1 0 0,1 0 0,0 0 0,0 0 0,0 0 0,0 0 0,0 0 0,0 0 0,-1 0 0,1 0 0,0 0 0,0 0 0,0 0 0,0 0 0,0 0 0,0 1 0,0-1 0,-1 0 0,1 0 0,0 0 0,0 0 0,0 0 0,0 0 0,0 0 0,0 0 0,0 0 0,0 0 0,0 1 0,0-1 0,0 0 0,-1 0 0,1 0 0,0 0 0,0 0 0,0 0 0,0 0 0,0 1 0,0-1 0,0 0 0,0 0 0,0 0 0,0 0 1,0 0-1,0 0 0,0 1 0,0-1 0,0 0 0,0 0 0,0 0 0,0 0 0,1 0 0,-1 0 0,0 0 0,0 1 0,-331-1-240,331 0 201,-1-8-245,0 7 247,1 1 1,0-1 0,-1 0 0,1 1 0,0-1 0,0 0 0,0 0 0,0 1 0,0-1 0,0 0-1,0 0 1,0 0 0,0 1 0,0-1 0,0 0 0,0 0 0,0 1 0,1-1 0,-1 0 0,0 0-1,1 1 1,-1-1 0,0 0 0,1 1 0,-1-1 0,1 0 0,-1 1 0,1-1 0,-1 1 0,1-1 0,-1 1-1,1-1 1,0 1 0,-1-1 0,2 1 0,6-5 8,9 0-57,-16 5 72,0 0 1,0-1-1,0 1 0,0 0 1,0-1-1,-1 1 1,1-1-1,0 1 1,0-1-1,0 1 0,0-1 1,-1 1-1,1-1 1,0 0-1,-1 1 1,1-1-1,0 0 0,-1 0 1,1 0-1,-1 1 1,1-3-1,0 3 3,-1-1 0,0 0 0,1 0 0,-1 1 0,1-1 0,-1 0-1,1 1 1,0-1 0,-1 0 0,1 1 0,0-1 0,-1 1 0,1-1 0,0 1 0,0-1-1,-1 1 1,1-1 0,0 1 0,0 0 0,1-1 0,15-4-129,20-6 245,-35 11-125,0-1 1,-1 0 0,1 0 0,0 0-1,-1 0 1,1 0 0,-1 0 0,1 0-1,-1 0 1,0-1 0,1 1 0,-1-1-1,0 1 1,0-1 0,0 1 0,0-1-1,0 1 1,0-1 0,-1 0 0,1 0-1,0-2 1,17 32-120,-17-24 140,0-1-3,1 1-1,-1 0 0,1-1 0,-1 0 0,1 1 0,0-1 0,3 4 1,16 7 84,-21-14-93,0 0 3,1 0-1,-1 1 0,0-1 0,1 0 1,-1 0-1,0 1 0,1-1 0,-1 1 1,0-1-1,1 0 0,-1 1 1,0-1-1,0 0 0,0 1 0,0-1 1,1 1-1,-1-1 0,0 1 0,0-1 1,0 1-1,0-1 0,0 0 1,0 1-1,0-1 0,0 1 0,0-1 1,0 1-1,43 3-103,-43-4 84,1 0 1,-1-1 0,0 1 0,1-1 0,-1 1 0,0-1 0,0 1 0,1 0 0,-1-1 0,0 1-1,0-1 1,0 1 0,0-1 0,0 1 0,1-1 0,-1 1 0,0-1 0,0 1 0,0-1 0,0 1 0,0-1-1,-1 1 1,1-1 0,0 1 0,0-1 0,0 1 0,0-1 0,0 1 0,-1-1 0,1 1 0,0 0-1,-1-1 1,1 0 0,-9-18-39,6 19 57,2-1 12,-1-1 2,-9-5-1,10 7-15,1 0 1,-1 0 0,0-1 0,1 1-1,-1 0 1,1-1 0,-1 1 0,1 0-1,-1-1 1,1 1 0,-1-1 0,1 1-1,-1-1 1,1 1 0,-1-1 0,1 1-1,0-1 1,-1 1 0,1-1 0,0 1-1,0-1 1,-1 0 0,1 1 0,0-1-1,0 0 1,0 1 0,0-1 0,0 0-1,0 0 1,-18-18-22,1-8 133,16 24-118,1 0-18,0-23 665,-22 55-420,-26 6-205,45-32-48,-1 0 0,1 0 0,-1 0 0,1-1 0,-1 0 0,0 0 1,-6 3-1,8-5 31,-10 11-48,12-10 47,-1 0-1,1 0 0,-1-1 1,0 1-1,1 0 0,-1-1 1,0 1-1,0 0 1,1-1-1,-1 1 0,0-1 1,0 1-1,0-1 0,0 1 1,0-1-1,0 0 0,0 1 1,0-1-1,-1 0 1,-14 11 17,14-9-16,0-1 0,0 1 0,1-1 0,-1 0 0,0 1 0,0-1 1,0 0-1,-1 0 0,1 0 0,-4 1 0,-8 14-15,8-13-13,1 1 0,0-1 0,-1-1 0,1 1 0,-11 2 0,9-1-18,11-1-111,10-1 107,-10-2 67,0 0-1,1 0 0,-1-1 1,1 0-1,-1 0 1,1 0-1,-1 0 0,0 0 1,0-1-1,6-3 0,-3 2-18,50-22 75,-44 21-72,-5 1 16,1 0 0,-1 1 0,1 0 0,0 1 0,17-1 0,-4-17-16,-7 18 24,10-2 54,-24 3-75,-1 0 0,1 0-1,-1 0 1,1 0 0,0 0 0,-1-1 0,1 1 0,-1 0 0,1 0 0,-1 0 0,1-1 0,-1 1 0,1 0 0,-1-1 0,1 1 0,-1 0 0,1-1 0,-1 1 0,0 0 0,1-1 0,-1 1 0,0-1-1,1 1 1,-1-1 0,0 1 0,1-2 0,16 2-109,-16 0 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5 7587,'-4'0'19824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12710,'24'10'17300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9220,'8'4'18546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9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4402,'0'0'3055,"-2"4"-2394,-1 5-32,0 1 0,0-1-1,1 2 1,0-1 0,1 0-1,0-1 1,0 1 0,2 13-1,-1-20-723,0 723 1266,2-670-1158,17 104 1,-19-158-155,5 18 417,-5-19-398,0-1 0,0 1 0,1 0 1,-1-1-1,0 1 0,0 0 0,1-1 0,-1 1 0,0-1 0,0 1 0,0 0 0,0-1 0,1 0 0,-1 0 0,1 1 1,-1-1-1,1 1 0,-1-1 0,1 0 0,-1 1 0,1-1 0,0 1 0,0-1 0,3-16-6796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13366,'5'28'10175,"7"-17"-8908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2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 1 624,'-12'0'32135,"10"0"-32127,-1 0-8,1 0 0,0 0 0,1 2 0,1-1 23,1 10-709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4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 1 656,'0'0'32063,"-2"0"-32015,-1 0-48,2 0 0,1 0 0,-1 0 0,0 0 0,0 0 0,1-1 0,0 1 0,-1 0 0,0 0 0,1 0 0,-1 1 0,0-1 0,1 0 0,-1 0 0,0 0 0,1 0 0,-1 0 0,0 0 0,0 1 0,1-1 0,0 1 0,-1-1 0,0 0 0,1 0 0,-1 1 0,1 0 0,-1 0 0,-5 5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6.6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 7523,'-15'28'22728,"9"-14"-20457,-7-12-2375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28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 11 5715,'-22'4'27039,"22"-6"-27026,0 0-13,0 0 0,0-1 0,0 0 0,0 1-43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0 6323,'-1'3'17245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4:3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1056,'0'0'11702,"-17"0"-11313,15 0-398,1 0-1,0 0 0,-1 0 1,1-1-1,-1 2 0,2-1 1,-2 0-1,1 0 0,-1 0 1,1 0-1,-1 1 0,1-1 0,0 1 1,0-1-1,-1 1 0,1 0 1,0 0-1,0-1 0,-1 1 1,2 0-1,-1 0 0,0 0 1,0 0-1,-1 1 0,2-2 1,-2 3-1,-3 3 16,4-6-18,0 1 0,1 0 0,0-1-1,-1 1 1,0-1 0,1 1 0,0-1 0,-1 1 0,0 0 0,1 0 0,0-1 0,0 0-1,-1 1 1,1 0 0,0 0 0,0 0 0,-1-1 0,1 2 0,-7 21 4,5-18 14,0 1 0,1-1 0,-2 10 0,-3 18 166,4-23-266,1 1 0,-2 20 0,4-30 103,-1 1 1,0-1-1,0 1 0,0 0 0,1-2 0,0 2 0,-1-1 0,0 0 0,1 1 0,0-1 0,0 0 0,-1 1 0,2-1 0,-2-1 0,1 2 0,0-1 0,0 0 0,1 0 0,-2-1 0,4 2 0,2 3 19,2-1-1,9 5 0,-2-2 38,-8-4-125,0-1 0,-1-1 0,1 1 0,0-1 0,0 0 0,0-1 0,0 1 0,11-2 0,-3 1-94,-13-1 154,0 1 0,0 0 0,1-1 0,-2 0 0,2 0 0,-1 0 0,-1 1 0,2-2 0,-2 2 0,1-3 0,3-1 0,17-17-32,-21 18-39,1 0 0,0 1 0,-1-1 1,0 0-1,1 1 0,-2-1 0,2-1 0,-2 2 0,1-1 0,0 0 1,0-5-1,1-38-414,-2 35 657,0 4-113,0 5-25,0 1 0,0 0 0,0-2 0,0 2-1,0-1 1,0 1 0,0-1 0,0 0 0,0 1 0,-1-1 0,0 1-1,1-1 1,0 0 0,-1 1 0,0-1 0,-1-2 0,-3-1-88,4 4 130,-1-1 0,1 1 1,0-1-1,0 2 1,-1-2-1,1 1 1,-4-1-1,-4-2 93,9 3-79,-2 1 0,1-1 0,-1 1 0,2-1 0,-2 0 0,2 0 0,-2 1 0,1-2 0,0 2 0,0-1 0,1 0 1,-3-2-1,-13-6-805,15 9 731,1-1 0,0 0 0,0 1 0,-1 0 1,0-1-1,1 0 0,-1 1 0,1-1 0,0 1 1,-2 0-1,2-1 0,0 0 0,-1 1 0,0 0 1,1 0-1,0 0 0,-2-1 0,2 1 0,0 0 0,-1-1 1,-1 1-1,2 0 0,0 0 0,-2 0 0,2 0 1,0 1-1,-2-1 187,-17-4-1748,6 4-2633,5 0 1935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40.6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 6 544,'-16'0'27199,"10"-5"-22378,5 5-4647,-1-1-145,1 1-146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41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 8884,'1'-1'13001,"2"-9"-2218,-4 9-10684,1 0-99,-2 1-232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45:45.2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 7892,'4'-1'24875,"-3"-1"-24875,-2-1 0,0 3-83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0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1 542 2785,'0'0'1644,"36"-15"-92,252-99 1863,474-166 2164,-561 209-5224,-181 64-548,-16 7 234,0-1 0,1-1 0,-1 1 0,0-1 0,-1 0 0,6-3 0,-8 4-217,0 0 0,1-1 0,-1 1-1,0 0 1,0-1 0,0 1-1,0-1 1,-1 1 0,1 0 0,0-1-1,-1 1 1,1-1 0,-1 0-1,1 0 1,-1 1 0,0 0 0,0-1-1,1 0 1,-2-2 0,1-6-3340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2:53.7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 6 544,'-16'0'27199,"10"-5"-22378,5 5-4647,-1-1-145,1 1-146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2:53.7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 8884,'1'-1'13001,"2"-9"-2218,-4 9-10684,1 0-99,-2 1-232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2:53.7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 7892,'4'-1'24875,"-3"-1"-24875,-2-1 0,0 3-83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1:58:03.5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43 3 2401,'-2'-2'30366,"0"2"-30366,1 1 0,-1 0 0,2 1 0,0 9 0,-1-9 0,-1-2 0,0 0 0,-29 0-2615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4:35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4:35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4:35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5 7587,'-4'0'19824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12710,'24'10'17300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9220,'8'4'18546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1983 1921,'0'0'1457,"2"-33"-358,9-104-53,-9 71 49,-3 1 0,-18-125 0,-2-18-512,19-606 794,4 428-2466,-3 380 1078,1-2 0,0 2 0,1-2-1,-1 1 1,2 1 0,-1-2 0,1 2 0,0-1 0,1 0 0,3-6-1,-6 12 10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13366,'5'28'10175,"7"-17"-8908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 1 656,'0'0'32063,"-2"0"-32015,-1 0-48,2 0 0,1 0 0,-1 0 0,0 0 0,0 0 0,1-1 0,0 1 0,-1 0 0,0 0 0,1 0 0,-1 1 0,0-1 0,1 0 0,-1 0 0,0 0 0,1 0 0,-1 0 0,0 0 0,0 1 0,1-1 0,0 1 0,-1-1 0,0 0 0,1 0 0,-1 1 0,1 0 0,-1 0 0,-5 5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 7523,'-15'28'22728,"9"-14"-20457,-7-12-2375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 11 5715,'-22'4'27039,"22"-6"-27026,0 0-13,0 0 0,0-1 0,0 0 0,0 1-43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9:1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3615 8836,'0'0'7214,"8"-1"-6003,26-2-176,-32 3-911,0-1 0,0 1 0,0-1 0,0 0 0,0 0 0,0 0 0,0 0 0,0 0 0,-1-1 0,1 1 0,0 0 0,-1-1 1,1 1-1,-1-1 0,1 0 0,-1 1 0,1-3 0,10-9 594,3 0-443,-1-1 1,0 0-1,15-21 0,-14 16-178,27-24-1,-14 15 223,-1-2 0,-1 0 0,-1-2 0,24-39 0,-14 19 288,63-71 0,-72 88-336,-20 26-230,1 0 0,0 0 0,12-11 0,75-80 682,-45 52-523,24-19 160,-58 53-336,-1-1-1,0 0 1,-1 0-1,15-24 0,17-20 2,-16 20-18,-20 27-1,0 1 0,0 0 1,12-11-1,14-12-12,34-44 1,10-11-14,-5 4-8,-18 18 4,27-7-255,-21 11 193,20-19-62,-82 81 147,2-2 3,0 1 0,0 0-1,0-1 1,0 1 0,0 0-1,0 0 1,0 1 0,1-1-1,-1 0 1,0 1 0,1-1-1,4-1 1,22-30-19,115-138-575,-80 99 408,66-73-145,77-110 45,-191 237 215,30-26 0,-34 35 68,-1 0-1,-1-1 1,1-1-1,-2 0 0,0 0 1,0-1-1,-1 0 0,8-15 1,-10 15-17,2 0 1,-1 0-1,1 1 1,1 0 0,0 0-1,1 1 1,13-11-1,21-25-65,-23 27 58,-17 15 28,0 1 1,0-1 0,0 0-1,0 1 1,-1-2 0,5-5-1,3-8-5,2 1-1,0 0 0,1 0 0,19-16 0,13-16-5,-29 29-2,1 1 0,1 1-1,40-31 1,-57 47 16,0 0 0,0 0-1,0 0 1,0-1 0,0 1 0,0 0-1,-1-1 1,3-4 0,10-14 33,75-65 8,-58 59-16,-2-2-1,41-49 0,-10 10-25,-44 51 10,0 0 0,-2-1-1,22-33 1,-30 44-13,0 0 1,0 0-1,0 1 0,1 0 0,-1 1 0,1 0 0,9-5 1,18-15 0,46-40 1223,-79 56-5225,-1 8 3689,0 0-1,-1 0 1,1 0 0,0 0-1,-1 0 1,1 0 0,0 1-1,-1-1 1,0-1 0,-20-8-3365,-20 2-3292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29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1878 1 7619,'0'0'8308,"-7"6"-7366,-187 193 2588,126-122-3428,10-10 33,2-10-149,-147 144 1621,158-161-1088,-3-1-1,-86 53 0,-9 1-53,79-49-232,-73 38 0,96-62-196,1 2 0,0 1 0,2 2 0,-42 37-1,-23 41 174,41-38 66,6 1-67,39-45-87,-37 37 1,47-51-120,-5 2 6,1 1 1,1 0-1,0 1 0,0 0 0,1 0 0,1 1 1,-11 18-1,9-11 6,-2 0 0,-14 18-1,-15 24 25,39-59-844,-1 1 2110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3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1578 1 9012,'0'0'4533,"-10"13"-3743,-84 114 2830,-302 318 806,246-309-3748,96-90-453,1 2 0,-45 55 0,60-60-142,-45 37 0,-27 30 121,65-63-90,-70 57 0,16-17-53,-36 40-53,82-85 285,10-8-256,41-33-137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32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11349,'0'0'6910,"16"20"-6128,101 140 1424,20 83 1089,-35-54-1409,-71-137-1479,-12-18-139,0-2-1,3 0 1,0-1-1,45 46 1,-12-26 102,2-2 0,78 51 0,-43-39 15,-45-28-298,1-1 0,1-3 0,75 31 0,-76-39 56,0 1-1,79 51 0,77 73 289,-203-145-430,75 51 77,-38-26-32,45 38 1,100 85 121,-148-121-120,44 28-23,2-3 0,108 52 0,-142-82-44,0 3 1,-2 1-1,66 53 0,-1 7 26,17 14 2,40 36 24,0 0-4,-92-76-36,-46-38 5,0 1 0,33 37-1,163 176 65,-181-203-99,-5-6 12,-24-16 54,-2 0 22,-8-5-415,-2-14-649,-1-10-2473,-3-8-3018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34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10 12294,'0'0'10420,"-6"6"-9611,1-2-641,0 1 1,1-1 0,0 1 0,0 0-1,0 1 1,0-1 0,1 1-1,0-1 1,0 1 0,1 0 0,0 0-1,0 0 1,0 0 0,0 1-1,1-1 1,0 11 0,1-17-184,0 1-1,1-1 1,-1 1 0,0-1 0,1 0 0,-1 1 0,0-1-1,1 1 1,-1-1 0,1 0 0,-1 1 0,1-1 0,-1 0-1,1 0 1,0 1 0,-1-1 0,1 0 0,-1 0 0,1 0-1,-1 1 1,1-1 0,0 0 0,-1 0 0,1 0 0,-1 0-1,1 0 1,0-1 0,24 1-330,-20 0 205,-1 0 72,-1 0-1,1 0 1,-1 0-1,0-1 1,1 1-1,-1-1 1,0 0 0,1 0-1,-1 0 1,0-1-1,0 1 1,0-1-1,0 1 1,0-1 0,0 0-1,-1 0 1,1 0-1,-1-1 1,1 1-1,1-3 1,-1 0 24,-1 1 0,1 0-1,-1-1 1,0 0 0,0 1 0,-1-1 0,1 0-1,-1 0 1,0 0 0,-1 0 0,1 0 0,-1-9-1,0 13 53,-1 0 0,1 0 0,0 0 0,-1 0 0,1 0 0,-1 0 0,1-1 0,-1 1 0,0 0 0,0 1 0,1-1 0,-1 0 0,0 0 0,0 0 0,0 0 0,0 0 0,0 1 0,0-1 0,0 1 0,0-1 0,0 0 0,0 1 0,0 0 0,-1-1 0,1 1 0,0 0 0,0-1 0,0 1 0,0 0 0,-1 0 0,0 0 0,-47-1 280,39 1-170,7-1-90,0 1 1,0 0-1,-1 0 0,1 1 1,0-1-1,0 0 0,0 1 0,0 0 1,0 0-1,0 0 0,0 0 1,0 0-1,0 1 0,1-1 0,-1 1 1,0 0-1,1-1 0,-1 1 1,1 1-1,0-1 0,0 0 1,0 0-1,0 1 0,0-1 0,0 1 1,0 0-1,1 0 0,0-1 1,-1 1-1,1 0 0,0 0 0,0 0 1,1 0-1,-1 0 0,1 1 1,-1-1-1,1 6 0,1-9-73,-1 1-1,0 0 1,1-1 0,-1 1-1,1-1 1,0 1-1,-1-1 1,1 0 0,-1 1-1,1-1 1,0 0-1,-1 1 1,1-1 0,0 0-1,0 1 1,-1-1-1,1 0 1,0 0 0,-1 0-1,1 0 1,0 0-1,0 0 1,-1 0 0,2 0-1,-1 0 42,-1 0 0,1 0 0,0 0-1,-1 0 1,1 0 0,-1 0 0,1 0-1,0 0 1,-1 0 0,1 0 0,-1 0-1,1 0 1,0-1 0,-1 1 0,1 0-1,-1 0 1,1-1 0,-1 1 0,1 0-1,-1-1 1,1 1 0,-1 0 0,1-1-1,-1 1 1,1-1 0,-1 1-1,0-1 1,1 1 0,-1-1 0,0 1-1,1-1 1,-1 0 0,0 0 25,1 0-1,-1 1 1,0-1 0,0 1-1,0-1 1,0 0-1,-1 1 1,1-1 0,0 1-1,0-1 1,0 0 0,0 1-1,0-1 1,-1 1 0,1-1-1,0 1 1,-1-1 0,1 1-1,0-1 1,-1 1 0,1-1-1,-1 1 1,1-1 0,0 1-1,-1 0 1,1-1-1,-1 1 1,1 0 0,-1-1-1,1 1 1,-1 0 0,0 0-1,1-1 1,-1 1 0,1 0-1,-1 0 1,0 0 0,1 0-1,-1 0 1,1 0 0,-1 0-1,0 0 1,1 0-1,-1 0 1,1 0 0,-1 0-1,0 0 1,1 1 0,-2-1-1,-6 1-73,6-2 60,1 2 0,-1-1 0,0 0 0,1 0-1,-1 0 1,0 1 0,1-1 0,-1 1 0,1 0 0,-1-1 0,0 1-1,1 0 1,0 0 0,-1 0 0,1 0 0,-1 0 0,1 0 0,0 0-1,0 0 1,0 1 0,0-1 0,0 0 0,0 1 0,0-1 0,0 1-1,0-1 1,1 1 0,-1-1 0,1 1 0,-1 0 0,1-1 0,-1 1-1,1 0 1,0 2 0,38-2-1941,-36-2 1908,0 0 1,-1 0-1,1 0 0,0 0 0,-1-1 1,1 1-1,0-1 0,-1 1 1,1-1-1,-1 1 0,1-1 1,-1 0-1,1 0 0,-1 0 0,1 1 1,-1-1-1,0-1 0,0 1 1,1 0-1,-1 0 0,0 0 1,0-1-1,0 1 0,0-1 0,-1 1 1,1 0-1,0-1 0,0 0 1,0-2-1,1-3 73,-1-1 1,0 1-1,0-1 1,-1 0-1,0-8 0,0 9 96,0 6-67,-1 1 0,0-1 0,1 0 1,-1 0-1,0 0 0,0 1 0,0-1 0,0 0 1,0 1-1,0-1 0,0 1 0,0-1 0,0 1 1,0-1-1,0 1 0,0 0 0,0-1 1,0 1-1,0 0 0,0 0 0,0 0 0,0 0 1,-1 0-1,1 0 0,-2 0 0,-32 1 1043,33 0-1096,0 0 1,1-1-1,-1 1 1,0 0 0,0 0-1,0 0 1,1 0-1,-1 0 1,1 0-1,-1 1 1,1-1-1,-1 0 1,1 1-1,0-1 1,-1 1-1,1 0 1,0-1-1,0 1 1,0 0-1,0 0 1,1-1 0,-1 1-1,0 0 1,0 4-1,-1 2-98,0 0-1,1 1 1,0-1-1,1 12 1,0-19 46,0-1 1,0 1 0,0-1 0,0 1 0,0-1 0,1 0-1,-1 1 1,0-1 0,0 1 0,1-1 0,-1 0-1,0 1 1,1-1 0,-1 0 0,0 1 0,1-1-1,-1 0 1,0 0 0,1 1 0,-1-1 0,1 0-1,-1 0 1,1 0 0,-1 1 0,0-1 0,1 0 0,-1 0-1,1 0 1,-1 0 0,1 0 0,-1 0 0,1 0-1,-1 0 1,1 0 0,-1 0 0,1 0 0,-1 0-1,0 0 1,1-1 0,-1 1 0,1 0 0,-1 0 0,1-1-1,19-9-11,-6-18-79,-7 17 3309,-5 11-3580,-1 1 0,0 0 0,1 0 0,-1 0 0,1-1 0,-1 1 0,1-1 1,-1 1-1,1-1 0,-1 0 0,1 0 0,-1 0 0,1 1 0,0-1 0,-1-1 0,1 1 0,-1 0 0,1 0 0,1-1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3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13638,'0'0'12150,"-1"4"-11003,1-1-1111,0-1 378,0 1 0,0-1 0,-1 1 0,1-1 0,-1 1 0,1-1 0,-1 0 0,0 1 0,0-1 0,0 0 0,0 1 0,0-1 0,-3 3 0,4-3-414,0-2 0,0 1 0,0-1 0,0 0 0,0 1 0,0-1 0,0 1 0,0-1 0,0 1 0,0-1 0,0 0 0,0 1 0,0-1 0,0 1 0,0-1 0,-1 1 0,1-1 0,0 0 0,0 1 0,0-1 0,-1 1 0,1-1 0,0 0 0,0 1 0,-1-1 0,1 0 0,0 1 0,-1-1 0,1 0 0,0 0 0,-1 1 0,-5 2 0,6-1 0,0 0 0,0 0 0,-2-2-518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0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1 570 2881,'30'-8'1686,"389"-121"3997,761-249-3714,-1046 338-1969,-110 31-202,-21 5-575,-14 2-469,-10 2-483,-2 0-165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9:04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3629 5298,'0'0'11560,"1"32"-7280,3-32-4274,-1-1 0,1 0 0,0 0 0,-1 0 0,1-1 1,-1 1-1,1-1 0,-1 0 0,0 0 0,0 0 0,0 0 1,0 0-1,0-1 0,0 1 0,-1-1 0,4-4 0,42-58-58,-34 44 40,30-44-204,55-112 0,-14 34 232,-74 126-42,1 0 0,0 0 0,0 1 0,23-21 0,17-22 73,-22 24-36,37-34-1,15-16 68,-43 37-87,-9 9 47,2 2 1,70-63-1,-15 20 479,-56 50-421,41-32 1,64-51 210,-65 63-271,-40 30-17,0-2 0,47-44 0,21-21 7,-67 61-77,-1 0-1,33-39 1,-46 43-34,-6 8 56,0-1 0,1 2 1,16-14-1,10-13 102,-20 18-71,164-174 56,-119 116-71,10-14 17,19-19-8,122-119 103,-148 160-55,32-31 37,-43 49 97,-35 32-56,1 1 0,26-20 0,-7 9 165,-1-1-1,35-40 0,-44 40-274,-4 6 60,0 0-1,53-40 1,-70 61 29,0-1-1,0 0 1,-1-1 0,0 0-1,-1 0 1,13-17-1,73-80 165,-88 97-236,1 1 0,1-1 0,-1 2 0,1-1 1,10-6-1,-9 7 2,-1 0 1,0-1 0,0 1-1,10-12 1,-11 10 88,0 1 0,0 1 0,1 0-1,0 0 1,10-6 0,4-2-108,24-16 95,-27 18 141,0-2 0,23-22 835,-42 9-5850,0 12 317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9:06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5763,'0'0'7200,"17"28"-6125,58 89 390,-59-91-649,1-1 1,1-1-1,1-1 1,1-1-1,1 0 0,45 34 1,40 20-389,-63-47 366,55 46 1,122 148 1835,-155-158-2442,-38-40 194,30 35 1,28 30 108,-73-79-468,0 0 0,0-1 1,0 0-1,22 12 1,19 15 80,106 82 75,-79-75-126,106 63 239,-145-85-331,-20-8 89,-1 0-1,0 1 1,-1 1-1,29 32 1,-22-21 49,32 25 0,-24-26-90,-2 1 0,-1 2 0,-2 1 0,40 52 0,-46-53 7,34 33-1,-32-36-5,31 42 0,-40-47-1,1 0 0,0-2 0,2 0 0,0 0 0,29 20-1,-30-23 16,-1 0-1,-1 1 1,-1 1-1,0 0 1,-1 1-1,16 31 1,-12-21-26,2 0-1,24 27 1,-22-30 31,31 51 0,-36-50-48,0-2 1,36 39 0,-21-30 4,-14-15 4,0 0 0,1-2 0,24 18 0,-28-22 9,-1-1 0,0 2-1,-1 0 1,-1 1 0,0 0 0,0 0 0,-2 2-1,10 18 1,-3-7-13,30 40-1,-26-44-14,-7-8 6,0 0 1,-2 0-1,21 37 0,-27-44-9,0 0 0,0 0 1,1 0-1,0-1 0,1 0 0,9 9 0,27 30-97,-40-43 128,0 1 1,1-1-1,-1 0 0,1-1 1,8 6-1,-8-6 0,0 0-1,0 1 1,-1-1 0,1 1-1,-1 0 1,7 9 0,-8-9 5,1 0 0,0 0 0,0-1 0,0 1 0,6 4 0,17 15-10,-7-4 32,-16-16-21,0 0 0,-1 1 0,1-1 0,-1 1 0,0 0 0,5 7 1,6 2-18,-13-13 13,0 1 0,0 0 1,0-1-1,0 1 1,0-1-1,0 1 0,0 0 1,0 0-1,-1 0 1,1-1-1,0 1 0,0 0 1,-1 0-1,1 0 1,-1 0-1,1 0 1,0 2-1,-1-2 5,1 0 1,-1 0-1,1-1 0,-1 1 1,1 0-1,-1 0 0,1 0 1,0-1-1,-1 1 1,1 0-1,0-1 0,0 1 1,-1-1-1,1 1 0,0-1 1,0 1-1,0-1 0,1 1 1,-1-1-3,-1 1 1,1-1-1,0 0 1,0 1-1,0-1 0,0 1 1,-1-1-1,1 1 1,0 0-1,-1-1 1,1 1-1,0 0 1,-1 0-1,1-1 1,-1 1-1,1 0 0,-1 0 1,1 1-1,4-62-11251,-5 14 2664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9:29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6627,'0'0'9444,"0"0"-9401,1 2 982,-1-1-983,0-1 1,0 0 0,0 0-1,0 0 1,0 0 0,1 0-1,-1 0 1,0 0 0,0 0-1,0 0 1,0 0 0,0 0-1,0 0 1,1 0 0,-1 0-1,0 0 1,0 0 0,1-1 554,-1 1-554,4 11 327,0 0 0,1 0-1,0-1 1,1 1 0,0-1-1,1 0 1,14 16 0,-2-1 26,79 101 910,-25-35-507,-34-45-294,72 67 1,-69-73-209,70 85 1,-53-53 28,105 101 0,-52-60-23,-98-96-103,24 36 0,-28-39-182,0 1-1,0-1 0,24 23 0,81 56 31,-55-46 0,90 93 43,-143-135-62,0 0 1,-1 1-1,0-1 1,0 1-1,0 1 0,-1-1 1,0 1-1,0 0 0,6 12 1,-6-11-24,0 0 1,1-1 0,-1 1 0,2-1 0,-1-1 0,15 12 0,10 13-7,9 18 68,-29-34-55,0 0-1,2-1 0,0 0 0,0-1 0,20 15 0,4 6-2,-30-27-6,1 1 1,-1-1-1,15 10 0,43 32-7,-46-32 8,36 22 1,37 27 151,-85-61-150,0 0 0,0 0 0,-1 0 1,7 7-1,18 15 8,14 6-4,-1 1 1,57 58-1,4 4 63,1-1-19,-55-52-19,-40-35-30,1 1 1,-1 1-1,17 18 0,2 13 39,-22-29-39,1 0 0,0-1 0,1 0 1,0-1-1,1 0 0,0 0 0,13 7 0,37 36 7,89 119 339,-81-89-264,-33-38-39,-22-26-35,0-1 1,23 21 0,-2 3 103,-17-18-81,33 33 63,-26-30 21,33 46-1,-46-53-78,-9-16-21,-1 1 0,1-1 0,0 0 1,0 0-1,0 0 0,0-1 0,1 1 0,-1-1 1,8 5-1,-6-3 13,-1-1 1,1 1-1,-1 0 1,0 0-1,0 0 1,6 10-1,18 22 64,-26-35-157,-1 0 0,1 0 0,-1 0 0,1 0 0,-1 0 0,0 0-1,0 0 1,0 1 0,0-1 0,0 1 0,0-1 0,-1 0 0,1 1 0,-1 0 0,1 2 0,-7-5-2006,-27-3-4207,-34-12-6584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9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43 3 2401,'-2'-2'30366,"0"2"-30366,1 1 0,-1 0 0,2 1 0,0 9 0,-1-9 0,-1-2 0,0 0 0,-29 0-2615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02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0 6323,'-1'3'17245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03:54.9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8340,'0'0'24238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5 7587,'-4'0'19824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12710,'24'10'17300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9220,'8'4'18546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13366,'5'28'10175,"7"-17"-8908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1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4306,'0'0'5747,"34"18"-4501,115 62 74,-132-69-1083,-1 0-1,0 2 1,0-1-1,-2 2 0,0 0 1,24 30-1,-12-11 51,83 107 695,125 214 0,-47-66-219,360 417-715,-538-696-148,10 12-468,-1 0 0,25 40 0,-43-61 367,1 1-1,0 0 1,-1 0-1,1 0 1,-1 0-1,0-1 1,1 1-1,-1 0 1,0 0-1,0 0 1,1 0-1,-1 0 1,0 0-1,0 0 1,0-1-1,0 2 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 1 656,'0'0'32063,"-2"0"-32015,-1 0-48,2 0 0,1 0 0,-1 0 0,0 0 0,0 0 0,1-1 0,0 1 0,-1 0 0,0 0 0,1 0 0,-1 1 0,0-1 0,1 0 0,-1 0 0,0 0 0,1 0 0,-1 0 0,0 0 0,0 1 0,1-1 0,0 1 0,-1-1 0,0 0 0,1 0 0,-1 1 0,1 0 0,-1 0 0,-5 5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 7523,'-15'28'22728,"9"-14"-20457,-7-12-2375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 11 5715,'-22'4'27039,"22"-6"-27026,0 0-13,0 0 0,0-1 0,0 0 0,0 1-43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3615 8836,'0'0'7214,"8"-1"-6003,26-2-176,-32 3-911,0-1 0,0 1 0,0-1 0,0 0 0,0 0 0,0 0 0,0 0 0,0 0 0,-1-1 0,1 1 0,0 0 0,-1-1 1,1 1-1,-1-1 0,1 0 0,-1 1 0,1-3 0,10-9 594,3 0-443,-1-1 1,0 0-1,15-21 0,-14 16-178,27-24-1,-14 15 223,-1-2 0,-1 0 0,-1-2 0,24-39 0,-14 19 288,63-71 0,-72 88-336,-20 26-230,1 0 0,0 0 0,12-11 0,75-80 682,-45 52-523,24-19 160,-58 53-336,-1-1-1,0 0 1,-1 0-1,15-24 0,17-20 2,-16 20-18,-20 27-1,0 1 0,0 0 1,12-11-1,14-12-12,34-44 1,10-11-14,-5 4-8,-18 18 4,27-7-255,-21 11 193,20-19-62,-82 81 147,2-2 3,0 1 0,0 0-1,0-1 1,0 1 0,0 0-1,0 0 1,0 1 0,1-1-1,-1 0 1,0 1 0,1-1-1,4-1 1,22-30-19,115-138-575,-80 99 408,66-73-145,77-110 45,-191 237 215,30-26 0,-34 35 68,-1 0-1,-1-1 1,1-1-1,-2 0 0,0 0 1,0-1-1,-1 0 0,8-15 1,-10 15-17,2 0 1,-1 0-1,1 1 1,1 0 0,0 0-1,1 1 1,13-11-1,21-25-65,-23 27 58,-17 15 28,0 1 1,0-1 0,0 0-1,0 1 1,-1-2 0,5-5-1,3-8-5,2 1-1,0 0 0,1 0 0,19-16 0,13-16-5,-29 29-2,1 1 0,1 1-1,40-31 1,-57 47 16,0 0 0,0 0-1,0 0 1,0-1 0,0 1 0,0 0-1,-1-1 1,3-4 0,10-14 33,75-65 8,-58 59-16,-2-2-1,41-49 0,-10 10-25,-44 51 10,0 0 0,-2-1-1,22-33 1,-30 44-13,0 0 1,0 0-1,0 1 0,1 0 0,-1 1 0,1 0 0,9-5 1,18-15 0,46-40 1223,-79 56-5225,-1 8 3689,0 0-1,-1 0 1,1 0 0,0 0-1,-1 0 1,1 0 0,0 1-1,-1-1 1,0-1 0,-20-8-3365,-20 2-3292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1878 1 7619,'0'0'8308,"-7"6"-7366,-187 193 2588,126-122-3428,10-10 33,2-10-149,-147 144 1621,158-161-1088,-3-1-1,-86 53 0,-9 1-53,79-49-232,-73 38 0,96-62-196,1 2 0,0 1 0,2 2 0,-42 37-1,-23 41 174,41-38 66,6 1-67,39-45-87,-37 37 1,47-51-120,-5 2 6,1 1 1,1 0-1,0 1 0,0 0 0,1 0 0,1 1 1,-11 18-1,9-11 6,-2 0 0,-14 18-1,-15 24 25,39-59-844,-1 1 2110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1578 1 9012,'0'0'4533,"-10"13"-3743,-84 114 2830,-302 318 806,246-309-3748,96-90-453,1 2 0,-45 55 0,60-60-142,-45 37 0,-27 30 121,65-63-90,-70 57 0,16-17-53,-36 40-53,82-85 285,10-8-256,41-33-137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11349,'0'0'6910,"16"20"-6128,101 140 1424,20 83 1089,-35-54-1409,-71-137-1479,-12-18-139,0-2-1,3 0 1,0-1-1,45 46 1,-12-26 102,2-2 0,78 51 0,-43-39 15,-45-28-298,1-1 0,1-3 0,75 31 0,-76-39 56,0 1-1,79 51 0,77 73 289,-203-145-430,75 51 77,-38-26-32,45 38 1,100 85 121,-148-121-120,44 28-23,2-3 0,108 52 0,-142-82-44,0 3 1,-2 1-1,66 53 0,-1 7 26,17 14 2,40 36 24,0 0-4,-92-76-36,-46-38 5,0 1 0,33 37-1,163 176 65,-181-203-99,-5-6 12,-24-16 54,-2 0 22,-8-5-415,-2-14-649,-1-10-2473,-3-8-3018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10 12294,'0'0'10420,"-6"6"-9611,1-2-641,0 1 1,1-1 0,0 1 0,0 0-1,0 1 1,0-1 0,1 1-1,0-1 1,0 1 0,1 0 0,0 0-1,0 0 1,0 0 0,0 1-1,1-1 1,0 11 0,1-17-184,0 1-1,1-1 1,-1 1 0,0-1 0,1 0 0,-1 1 0,0-1-1,1 1 1,-1-1 0,1 0 0,-1 1 0,1-1 0,-1 0-1,1 0 1,0 1 0,-1-1 0,1 0 0,-1 0 0,1 0-1,-1 1 1,1-1 0,0 0 0,-1 0 0,1 0 0,-1 0-1,1 0 1,0-1 0,24 1-330,-20 0 205,-1 0 72,-1 0-1,1 0 1,-1 0-1,0-1 1,1 1-1,-1-1 1,0 0 0,1 0-1,-1 0 1,0-1-1,0 1 1,0-1-1,0 1 1,0-1 0,0 0-1,-1 0 1,1 0-1,-1-1 1,1 1-1,1-3 1,-1 0 24,-1 1 0,1 0-1,-1-1 1,0 0 0,0 1 0,-1-1 0,1 0-1,-1 0 1,0 0 0,-1 0 0,1 0 0,-1-9-1,0 13 53,-1 0 0,1 0 0,0 0 0,-1 0 0,1 0 0,-1 0 0,1-1 0,-1 1 0,0 0 0,0 1 0,1-1 0,-1 0 0,0 0 0,0 0 0,0 0 0,0 0 0,0 1 0,0-1 0,0 1 0,0-1 0,0 0 0,0 1 0,0 0 0,-1-1 0,1 1 0,0 0 0,0-1 0,0 1 0,0 0 0,-1 0 0,0 0 0,-47-1 280,39 1-170,7-1-90,0 1 1,0 0-1,-1 0 0,1 1 1,0-1-1,0 0 0,0 1 0,0 0 1,0 0-1,0 0 0,0 0 1,0 0-1,0 1 0,1-1 0,-1 1 1,0 0-1,1-1 0,-1 1 1,1 1-1,0-1 0,0 0 1,0 0-1,0 1 0,0-1 0,0 1 1,0 0-1,1 0 0,0-1 1,-1 1-1,1 0 0,0 0 0,0 0 1,1 0-1,-1 0 0,1 1 1,-1-1-1,1 6 0,1-9-73,-1 1-1,0 0 1,1-1 0,-1 1-1,1-1 1,0 1-1,-1-1 1,1 0 0,-1 1-1,1-1 1,0 0-1,-1 1 1,1-1 0,0 0-1,0 1 1,-1-1-1,1 0 1,0 0 0,-1 0-1,1 0 1,0 0-1,0 0 1,-1 0 0,2 0-1,-1 0 42,-1 0 0,1 0 0,0 0-1,-1 0 1,1 0 0,-1 0 0,1 0-1,0 0 1,-1 0 0,1 0 0,-1 0-1,1 0 1,0-1 0,-1 1 0,1 0-1,-1 0 1,1-1 0,-1 1 0,1 0-1,-1-1 1,1 1 0,-1 0 0,1-1-1,-1 1 1,1-1 0,-1 1-1,0-1 1,1 1 0,-1-1 0,0 1-1,1-1 1,-1 0 0,0 0 25,1 0-1,-1 1 1,0-1 0,0 1-1,0-1 1,0 0-1,-1 1 1,1-1 0,0 1-1,0-1 1,0 0 0,0 1-1,0-1 1,-1 1 0,1-1-1,0 1 1,-1-1 0,1 1-1,0-1 1,-1 1 0,1-1-1,-1 1 1,1-1 0,0 1-1,-1 0 1,1-1-1,-1 1 1,1 0 0,-1-1-1,1 1 1,-1 0 0,0 0-1,1-1 1,-1 1 0,1 0-1,-1 0 1,0 0 0,1 0-1,-1 0 1,1 0 0,-1 0-1,0 0 1,1 0-1,-1 0 1,1 0 0,-1 0-1,0 0 1,1 1 0,-2-1-1,-6 1-73,6-2 60,1 2 0,-1-1 0,0 0 0,1 0-1,-1 0 1,0 1 0,1-1 0,-1 1 0,1 0 0,-1-1 0,0 1-1,1 0 1,0 0 0,-1 0 0,1 0 0,-1 0 0,1 0 0,0 0-1,0 0 1,0 1 0,0-1 0,0 0 0,0 1 0,0-1 0,0 1-1,0-1 1,1 1 0,-1-1 0,1 1 0,-1 0 0,1-1 0,-1 1-1,1 0 1,0 2 0,38-2-1941,-36-2 1908,0 0 1,-1 0-1,1 0 0,0 0 0,-1-1 1,1 1-1,0-1 0,-1 1 1,1-1-1,-1 1 0,1-1 1,-1 0-1,1 0 0,-1 0 0,1 1 1,-1-1-1,0-1 0,0 1 1,1 0-1,-1 0 0,0 0 1,0-1-1,0 1 0,0-1 0,-1 1 1,1 0-1,0-1 0,0 0 1,0-2-1,1-3 73,-1-1 1,0 1-1,0-1 1,-1 0-1,0-8 0,0 9 96,0 6-67,-1 1 0,0-1 0,1 0 1,-1 0-1,0 0 0,0 1 0,0-1 0,0 0 1,0 1-1,0-1 0,0 1 0,0-1 0,0 1 1,0-1-1,0 1 0,0 0 0,0-1 1,0 1-1,0 0 0,0 0 0,0 0 0,0 0 1,-1 0-1,1 0 0,-2 0 0,-32 1 1043,33 0-1096,0 0 1,1-1-1,-1 1 1,0 0 0,0 0-1,0 0 1,1 0-1,-1 0 1,1 0-1,-1 1 1,1-1-1,-1 0 1,1 1-1,0-1 1,-1 1-1,1 0 1,0-1-1,0 1 1,0 0-1,0 0 1,1-1 0,-1 1-1,0 0 1,0 4-1,-1 2-98,0 0-1,1 1 1,0-1-1,1 12 1,0-19 46,0-1 1,0 1 0,0-1 0,0 1 0,0-1 0,1 0-1,-1 1 1,0-1 0,0 1 0,1-1 0,-1 0-1,0 1 1,1-1 0,-1 0 0,0 1 0,1-1-1,-1 0 1,0 0 0,1 1 0,-1-1 0,1 0-1,-1 0 1,1 0 0,-1 1 0,0-1 0,1 0 0,-1 0-1,1 0 1,-1 0 0,1 0 0,-1 0 0,1 0-1,-1 0 1,1 0 0,-1 0 0,1 0 0,-1 0-1,0 0 1,1-1 0,-1 1 0,1 0 0,-1 0 0,1-1-1,19-9-11,-6-18-79,-7 17 3309,-5 11-3580,-1 1 0,0 0 0,1 0 0,-1 0 0,1-1 0,-1 1 0,1-1 1,-1 1-1,1-1 0,-1 0 0,1 0 0,-1 0 0,1 1 0,0-1 0,-1-1 0,1 1 0,-1 0 0,1 0 0,1-1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13638,'0'0'12150,"-1"4"-11003,1-1-1111,0-1 378,0 1 0,0-1 0,-1 1 0,1-1 0,-1 1 0,1-1 0,-1 0 0,0 1 0,0-1 0,0 0 0,0 1 0,0-1 0,-3 3 0,4-3-414,0-2 0,0 1 0,0-1 0,0 0 0,0 1 0,0-1 0,0 1 0,0-1 0,0 1 0,0-1 0,0 0 0,0 1 0,0-1 0,0 1 0,0-1 0,-1 1 0,1-1 0,0 0 0,0 1 0,0-1 0,-1 1 0,1-1 0,0 0 0,0 1 0,-1-1 0,1 0 0,0 1 0,-1-1 0,1 0 0,0 0 0,-1 1 0,-5 2 0,6-1 0,0 0 0,0 0 0,-2-2-518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3629 5298,'0'0'11560,"1"32"-7280,3-32-4274,-1-1 0,1 0 0,0 0 0,-1 0 0,1-1 1,-1 1-1,1-1 0,-1 0 0,0 0 0,0 0 0,0 0 1,0 0-1,0-1 0,0 1 0,-1-1 0,4-4 0,42-58-58,-34 44 40,30-44-204,55-112 0,-14 34 232,-74 126-42,1 0 0,0 0 0,0 1 0,23-21 0,17-22 73,-22 24-36,37-34-1,15-16 68,-43 37-87,-9 9 47,2 2 1,70-63-1,-15 20 479,-56 50-421,41-32 1,64-51 210,-65 63-271,-40 30-17,0-2 0,47-44 0,21-21 7,-67 61-77,-1 0-1,33-39 1,-46 43-34,-6 8 56,0-1 0,1 2 1,16-14-1,10-13 102,-20 18-71,164-174 56,-119 116-71,10-14 17,19-19-8,122-119 103,-148 160-55,32-31 37,-43 49 97,-35 32-56,1 1 0,26-20 0,-7 9 165,-1-1-1,35-40 0,-44 40-274,-4 6 60,0 0-1,53-40 1,-70 61 29,0-1-1,0 0 1,-1-1 0,0 0-1,-1 0 1,13-17-1,73-80 165,-88 97-236,1 1 0,1-1 0,-1 2 0,1-1 1,10-6-1,-9 7 2,-1 0 1,0-1 0,0 1-1,10-12 1,-11 10 88,0 1 0,0 1 0,1 0-1,0 0 1,10-6 0,4-2-108,24-16 95,-27 18 141,0-2 0,23-22 835,-42 9-5850,0 12 317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3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602 1 304,'0'0'6734,"-6"8"-5507,-11 21-96,2 0-1,3-1 1,0 2 0,-9 34-1,-162 531 2157,2-10-2310,173-553-998,4-8-123,-2-1 0,-2 1 0,0-1-1,-21 39 1,26-58-268,1 1-1,-2-1 1,1-1-1,-1 1 1,0 0 0,0-1-1,0 0 1,-1 0 0,1 0-1,-1-1 1,0 1-1,1 0 1,-10 2 0,-13 2-4420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5763,'0'0'7200,"17"28"-6125,58 89 390,-59-91-649,1-1 1,1-1-1,1-1 1,1-1-1,1 0 0,45 34 1,40 20-389,-63-47 366,55 46 1,122 148 1835,-155-158-2442,-38-40 194,30 35 1,28 30 108,-73-79-468,0 0 0,0-1 1,0 0-1,22 12 1,19 15 80,106 82 75,-79-75-126,106 63 239,-145-85-331,-20-8 89,-1 0-1,0 1 1,-1 1-1,29 32 1,-22-21 49,32 25 0,-24-26-90,-2 1 0,-1 2 0,-2 1 0,40 52 0,-46-53 7,34 33-1,-32-36-5,31 42 0,-40-47-1,1 0 0,0-2 0,2 0 0,0 0 0,29 20-1,-30-23 16,-1 0-1,-1 1 1,-1 1-1,0 0 1,-1 1-1,16 31 1,-12-21-26,2 0-1,24 27 1,-22-30 31,31 51 0,-36-50-48,0-2 1,36 39 0,-21-30 4,-14-15 4,0 0 0,1-2 0,24 18 0,-28-22 9,-1-1 0,0 2-1,-1 0 1,-1 1 0,0 0 0,0 0 0,-2 2-1,10 18 1,-3-7-13,30 40-1,-26-44-14,-7-8 6,0 0 1,-2 0-1,21 37 0,-27-44-9,0 0 0,0 0 1,1 0-1,0-1 0,1 0 0,9 9 0,27 30-97,-40-43 128,0 1 1,1-1-1,-1 0 0,1-1 1,8 6-1,-8-6 0,0 0-1,0 1 1,-1-1 0,1 1-1,-1 0 1,7 9 0,-8-9 5,1 0 0,0 0 0,0-1 0,0 1 0,6 4 0,17 15-10,-7-4 32,-16-16-21,0 0 0,-1 1 0,1-1 0,-1 1 0,0 0 0,5 7 1,6 2-18,-13-13 13,0 1 0,0 0 1,0-1-1,0 1 1,0-1-1,0 1 0,0 0 1,0 0-1,-1 0 1,1-1-1,0 1 0,0 0 1,-1 0-1,1 0 1,-1 0-1,1 0 1,0 2-1,-1-2 5,1 0 1,-1 0-1,1-1 0,-1 1 1,1 0-1,-1 0 0,1 0 1,0-1-1,-1 1 1,1 0-1,0-1 0,0 1 1,-1-1-1,1 1 0,0-1 1,0 1-1,0-1 0,1 1 1,-1-1-3,-1 1 1,1-1-1,0 0 1,0 1-1,0-1 0,0 1 1,-1-1-1,1 1 1,0 0-1,-1-1 1,1 1-1,0 0 1,-1 0-1,1-1 1,-1 1-1,1 0 0,-1 0 1,1 1-1,4-62-11251,-5 14 2664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6627,'0'0'9444,"0"0"-9401,1 2 982,-1-1-983,0-1 1,0 0 0,0 0-1,0 0 1,0 0 0,1 0-1,-1 0 1,0 0 0,0 0-1,0 0 1,0 0 0,0 0-1,0 0 1,1 0 0,-1 0-1,0 0 1,0 0 0,1-1 554,-1 1-554,4 11 327,0 0 0,1 0-1,0-1 1,1 1 0,0-1-1,1 0 1,14 16 0,-2-1 26,79 101 910,-25-35-507,-34-45-294,72 67 1,-69-73-209,70 85 1,-53-53 28,105 101 0,-52-60-23,-98-96-103,24 36 0,-28-39-182,0 1-1,0-1 0,24 23 0,81 56 31,-55-46 0,90 93 43,-143-135-62,0 0 1,-1 1-1,0-1 1,0 1-1,0 1 0,-1-1 1,0 1-1,0 0 0,6 12 1,-6-11-24,0 0 1,1-1 0,-1 1 0,2-1 0,-1-1 0,15 12 0,10 13-7,9 18 68,-29-34-55,0 0-1,2-1 0,0 0 0,0-1 0,20 15 0,4 6-2,-30-27-6,1 1 1,-1-1-1,15 10 0,43 32-7,-46-32 8,36 22 1,37 27 151,-85-61-150,0 0 0,0 0 0,-1 0 1,7 7-1,18 15 8,14 6-4,-1 1 1,57 58-1,4 4 63,1-1-19,-55-52-19,-40-35-30,1 1 1,-1 1-1,17 18 0,2 13 39,-22-29-39,1 0 0,0-1 0,1 0 1,0-1-1,1 0 0,0 0 0,13 7 0,37 36 7,89 119 339,-81-89-264,-33-38-39,-22-26-35,0-1 1,23 21 0,-2 3 103,-17-18-81,33 33 63,-26-30 21,33 46-1,-46-53-78,-9-16-21,-1 1 0,1-1 0,0 0 1,0 0-1,0 0 0,0-1 0,1 1 0,-1-1 1,8 5-1,-6-3 13,-1-1 1,1 1-1,-1 0 1,0 0-1,0 0 1,6 10-1,18 22 64,-26-35-157,-1 0 0,1 0 0,-1 0 0,1 0 0,-1 0 0,0 0-1,0 0 1,0 1 0,0-1 0,0 1 0,0-1 0,-1 0 0,1 1 0,-1 0 0,1 2 0,-7-5-2006,-27-3-4207,-34-12-6584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43 3 2401,'-2'-2'30366,"0"2"-30366,1 1 0,-1 0 0,2 1 0,0 9 0,-1-9 0,-1-2 0,0 0 0,-29 0-2615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0 6323,'-1'3'17245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07.78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8340,'0'0'24238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18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5587,'0'0'14182,"12"2"-14297,214 0-133,-114-4 224,-19 2-84,28 1-14,-43-2-7406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18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4226,'9'0'10526,"39"0"-10437,344 5 1579,-333-12-1489,-22 8 471,-8-1-1505,50-4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2:11:18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1777,'0'0'10706,"5"31"-6613,2-11-3880,1 0 0,1 0 1,1-1-1,0 0 1,2-1-1,0 0 1,1-1-1,24 26 0,39 36 772,-57-48-398,-25-8-256,-8-3-285,-1 0 1,-28 29 0,-9 11-11,42-49-32,1 1 1,0 1 0,1-1 0,1 1-1,0 0 1,1 1 0,0 0 0,-6 23-1,-12 36 27,17-55-27,7-16 12,0-1-24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8:56.8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0 3874,'0'0'4706,"0"9"-4154,-3 145 5075,0 18-3031,3-172-2556,0 34 957,-1-26-972,1-5-21,0 1 0,-1 0 0,1-1 0,-1 1 0,0 0 0,0-1 1,0 1-1,-2 4 0,2-8-10,0 0-28,7-2-208,-1 0 243,1-1 0,-1 0 1,0 0-1,0 0 0,0 0 0,-1-1 0,1 0 0,-1 0 0,7-8 1,1 1-15,0 0 49,0 2 0,0-1 0,20-10 0,58-18 153,-38 9 129,-51 26-377,0 0-1,0 1 1,-1-1 0,1 0-1,-1 0 1,0 0 0,0 0 0,0 0-1,0 0 1,0 0 0,-1-5-1,0-8-301,-37 16 236,-42 0-224,80 0 370,0 0 27,-1 0-55,0 0 1,0 0-1,0 0 1,0 0-1,0 0 0,0 0 1,0 0-1,0 0 1,0-1-1,0 1 0,0 0 1,0-1-1,0 1 1,1-1-1,-1 1 1,0-1-1,0 1 0,0-1 1,1 1-1,-1-1 1,0 0-1,0-1 0,-10-6 42,-8 7-443,4 2 311,15-1 31,-1-1 44,1 0 0,-1 0 0,0 0-1,0 0 1,1 0 0,-1 0 0,0 1 0,0-1 0,0 0 0,0 0 0,0 1 0,0-1 0,0 1 0,0-1 0,0 1 0,0-1 0,0 1 0,0 0 0,0-1 0,0 1 0,-1 0 0,1 0 0,0 0 0,0 0 0,0 0 0,-2 0 384,3 14-249,-1-11-121,1 1 0,0-1 1,-1 1-1,2 0 0,-1-1 0,0 1 0,1-1 1,-1 1-1,1-1 0,0 0 0,0 1 0,1-1 0,-1 0 1,0 0-1,1 1 0,0-1 0,0-1 0,0 1 1,0 0-1,1 0 0,2 2 0,7 4-326,-6-11-782,-6-20-874,0 5 2520,0 15-546,0 0 0,0 0 0,0 0 0,0 0 0,0 0 0,-1 0 0,1 1 0,-1-1 0,1 0 0,-1 0 0,0 0 0,0 0 0,1 0 1,-1 1-1,0-1 0,-1 0 0,1 1 0,0-1 0,0 1 0,-1-1 0,1 1 0,-1 0 0,1-1 0,-1 1 0,0 0 0,1 0 1,-1 0-1,0 0 0,0 1 0,0-1 0,-3-1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11.8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1 160,'0'0'9183,"17"26"-7163,-9-22-1716,-2 2 0,1-1 0,-1 1 0,0 0 0,0 0 0,0 1 1,-1-1-1,0 1 0,4 8 0,9 4 208,-16-17-399,1-1 1,-1 1-1,0 0 0,0 0 0,0 0 1,-1 1-1,1-1 0,0 0 1,-1 1-1,3 3 0,0 4 104,1-1-1,1 1 1,0-1-1,0-1 0,8 10 1,3 2 488,3 5-18,27 26 1,-22-26-321,41 37 745,-10-10-797,-2-4-101,-23-16-165,-10-8-21,-14-16-30,-6-7 2,-1 0 0,1 0 0,0 0-1,0 0 1,0 0 0,0 0 0,0 0-1,0 0 1,0-1 0,0 1 0,0 0-1,0-1 1,1 1 0,1 0 0,12 14-283,-14-14 283,0 1 0,0-1-1,-1 0 1,1 0 0,0 0-1,0 1 1,0-1 0,1 0-1,-1-1 1,0 1 0,0 0 0,0 0-1,1 0 1,-1-1 0,0 1-1,1-1 1,-1 1 0,2 0-1,0 1 3,-1 0-1,0 0 1,1 0-1,-1 0 0,0 1 1,0-1-1,0 1 1,1 3-1,7 6 88,-3-3 38,-6-7-105,1 0 0,-1-1 1,1 1-1,-1 0 0,1-1 0,0 1 0,0 0 0,0-1 0,0 0 0,0 0 0,4 2 249,-3-1-770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4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0 976,'0'0'11062,"1"11"-11006,1-5 17,1-1 1,-1 1-1,2-2 0,-1 2 1,0-1-1,1-1 1,5 6-1,9 13 124,387 663 1677,-321-530-1819,-63-118-22,2 0 0,38 49-1,-42-79-44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14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1 145 576,'0'0'6691,"27"-2"-725,-9-2-5769,-11-1-223,0 0 0,1 0-1,0 1 1,0 0 0,0 0-1,12-3 1,21-11-107,-17 4 145,-19 9-2,1 2-1,0-1 0,0 1 0,1 0 1,-1 0-1,8-2 0,-11 4-10,0 0 0,-1-1 0,1 1 0,-1 0 0,0-1 0,1 0 0,-1 0 0,4-3 0,15-11 29,-14 10 214,0-2-838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17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95 1697,'0'0'7409,"5"3"-6764,52 46 2746,-53-46-3104,1 1 0,-1 0 0,1-1 0,0 0 0,0 0 0,0 0 0,0-1 1,1 0-1,10 4 0,-4-2-33,13 5-57,-20-9-147,0 1-1,0 0 1,0 0 0,0 0 0,0 1 0,0 0 0,-1 0 0,1 0 0,6 4 0,6 3 67,-16-9-189,0 1 0,1 0 0,-1-1 0,0 1 0,0 0 0,0-1 0,1 0 0,-1 1 0,0-1 0,0 0 0,1 1 0,-1-1 0,0 0 0,1 0 0,-1 0 0,0 0 0,1-1 0,-1 1 0,0 0 0,1 0 0,1-1 0,-3 0 73,1 0 0,0 0 1,-1 0-1,1 0 1,-1 0-1,1 0 0,-1-1 1,1 1-1,-1 0 1,0 0-1,0 0 1,0 0-1,0 0 0,1-1 1,-2 0-1,2-6 85,10-37 282,-8 35-366,-1 0 0,0 0 1,0 0-1,0-13 0,-2 19 4,1 0 0,-1-1 0,1 1 0,0 0 0,0 0 0,1 0 0,-1 0 0,1 0 0,0 0 0,0 1 0,4-7 0,5-25 48,-131 93 154,112-54-287,1 0 17,-1 0 0,1 0 0,0 0-1,-11 11 1,-11 2-15,28-17 32,1 0 50,2 1-659,0 0 653,0 0 0,0 0 1,0 0-1,0 0 0,0 0 0,0 0 1,0 1-1,-1-1 0,1 1 1,0-1-1,1 3 0,16 11 450,-12-13-466,-6-2 18,-1 0-1,1 0 1,-1 0 0,1 0 0,-1 1 0,1-1-1,-1 0 1,1 0 0,-1 0 0,1 0 0,-1 1-1,0-1 1,1 0 0,-1 0 0,1 1 0,-1-1 0,0 0-1,1 1 1,-1-1 0,0 0 0,1 1 0,-1-1-1,0 1 1,0-1 0,1 1 0,-1-1 0,0 0-1,0 1 1,0-1 0,0 1 0,1-1 0,-1 1 0,0-1-1,0 1 1,0 1-1,2-2-3,-2 1-46,1 0 10,-1 0 0,1 0 0,0 0-1,0-1 1,0 1 0,-1 0 0,1 0-1,0-1 1,0 1 0,0 0 0,0-1 0,0 1-1,0-1 1,2 1 0,-2-1-35,0 0 0,-1 1 0,1-1 0,0 0 0,-1 0 0,1 0 0,0 0 0,-1 0 0,1 0 0,0 0 1,-1 0-1,1 0 0,0 0 0,-1 0 0,1 0 0,0-1 0,-1 1 0,1 0 0,0-1 0,-1 1 0,1 0 0,-1-1 0,1 1 0,-1 0 0,1-1 0,-1 1 0,1-1 1,-1 1-1,1-1 0,-1 1 0,1-1 0,-1 0 0,0 1 0,1-1 0,-1 1 0,0-1 0,0 0 0,1 1 0,-1-1 0,0 0 0,0 1 0,0-2 0,6-16 370,13-44-1475,-19 51 1124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36.5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1675 1 2321,'-7'6'10120,"-20"18"-9566,17-10-147,0-1 0,-1-1 0,0 0 0,-22 19 0,26-26-307,-40 42 609,-5 0-389,-24 26-152,-7 6 393,21-21 949,-3-9-557,19-17-151,16-7-375,20-16-402,0 0 1,0-1-1,-22 12 0,27-17-24,0 1 0,0-1 0,0 1-1,1 0 1,-7 7 0,7-7-20,0 1 0,-1-1 0,0 0 0,0 0 0,-6 3 0,-3 2-25,0 0 0,-16 14-1,17-12 50,-1 0 1,-18 10-1,17-12-9,1 0 0,-16 14 1,-27 18-154,-54 32 231,104-68-96,0 0-1,0 0 0,1 1 1,-9 9-1,8-8-7,0 0-1,0-1 1,-13 9 0,-25 14 22,26-10-156,13-13 144,0 0 0,0-1 1,0 1-1,0-1 0,-1 0 1,0-1-1,0 0 1,0 0-1,-12 4 0,0 7 18,7-5-20,-146 84-327,106-55 248,37-26 54,-2-1 1,-21 13 0,0 0-13,21 3 38,12-20-161,5-6 108,-1-1-1,0 1 1,0 0-1,1-1 1,-1 1-1,0-1 1,0 0 0,-1 1-1,1-1 1,0 0-1,0 1 1,-1-1 0,1 0-1,-1 0 1,1 0-1,-1 0 1,1-1-1,-1 1 1,-1 0 0,3-38 298,24-5-118,3-15 4,-7 24-94,-14 20 0,-5 13-8,4-16-21,20 70 1800,-12-32-1555,-11-17-200,1 0 0,-1-1 0,1 1 0,0-1 0,0 0 0,8 7 0,34 38 464,-30-18-434,-12-29-107,-3-2 45,0 0 0,1 0 0,-1 0 0,0 0 0,0 0 0,1 0 0,-1 0 0,0 1 0,0-1 0,1 0 0,-1 0 0,0 0 0,0 0 0,0 1 0,1-1 0,-1 0 0,0 0 0,0 0 0,0 1 0,0-1 0,1 0 0,-1 0 0,0 1 0,0-1 0,0 0 0,0 0 0,0 1 0,0-1 0,0 0 0,0 0 0,0 1 0,0-1 0,0 0 0,0 0 0,0 1-1,0-1 1,0 0 0,0 1 0,0-1 0,0 2 3,1-2 5,0 0 29,-4-2-42,1 1 0,-1-1 0,1 0-1,-1 1 1,0 0 0,0-1-1,0 1 1,1 0 0,-1 1 0,0-1-1,-4 0 1,-20-8-220,18 6 261,-1 0-1,0 1 1,1 0 0,-1 0-1,0 1 1,0 0-1,0 1 1,0 0 0,-17 2-1,-14-1-105,41-1 56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8:52.0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927 0 1345,'0'0'3110,"-2"5"-2829,-16 28 1774,12-22-1679,-1 1 0,2-1 0,0 1 0,0 0 0,-3 14 0,3-5-337,-2-1-1,0 1 1,-12 21 0,-11 32 43,15-35 90,-2-1 0,-37 64 0,13-28-29,-24 29 140,19-33 2,-2 6 147,-41 72 310,42-69-278,33-59-85,1 0-1,1 2 0,-10 25 0,8-14-225,-18 31-1,14-28-35,-6 14-110,-19 35 36,30-61-44,-17 42-1,19-39 10,-21 35 1,-36 58 71,64-112-53,0-1 0,1 1 0,-5 14 0,-7 16 1577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8:53.6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0 672,'0'0'9143,"8"21"-4821,-3-18-4250,-1 0 0,1-1 0,-1 1-1,1-1 1,0 0 0,9 2 0,15 6 351,43 19 848,-51-21-482,33 15 0,24 18 607,-73-38-1369,0 1 0,0 0 0,0 0 0,-1 1 0,0-1 0,8 11 0,-12-14 194,0 0-34,0 0-214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58.7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6675,'1'1'11136,"0"14"-10549,-1 307 891,0-107-7206,0-211 5038,0-1 0,0 1 0,1-1 1,-1 1-1,1-1 0,0 1 0,0-1 0,1 5 1,3 4-3489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59.4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91 4066,'3'-1'10127,"19"-2"-8335,0 1-1,26 0 1,-28 3-1606,-1-2 0,1 0 0,-1-2-1,27-6 1,34-18-2636,-4-5-4571,-51 21 2670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0:09:59.8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 8260,'0'0'8708,"112"-6"-8372,-80 0-336,0 2-224,-2-1-464,-11 5-1473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2.0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0 20201,'-10'7'12566,"14"-8"-12379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3.6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3970,'14'1'28746,"-14"4"-28695,0-1-51,-5 29-3547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6T12:59:15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1979 0 5042,'0'0'4370,"-30"16"-3663,-97 51-269,-431 220 1168,-7 2-197,19 51 376,393-238-1588,160-128-10373,7 16 7199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5.0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12758,'10'0'17893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06.1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4498,'21'-1'24190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5:12.3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64 1 3730,'-14'1'25227,"10"1"-25475,-13 23 4223,17-24-3900,-3 1-67,2-2-8,1 0 0,0 0 0,0 0 0,0 0 0,-1 0 0,1 0 0,0 0 0,0 0 0,0 0 0,0 0 0,-1 1 0,1-1 0,0 0 0,0 0 0,0 0 0,0 0 0,0 0 0,-1 1 0,1-1 0,0 0 0,0 0 0,0 0 0,0 0 0,0 1 0,0-1 0,0 0 0,0 0 0,0 0 0,0 1 0,0-1 0,0 0 0,0 0 0,0 0 0,0 1 0,0-1 0,0 0 0,0 0 0,0 0 0,0 1 0,0-1 0,0 0 0,0 0 0,0 1 0,0-1 0,1 1 0,-1 0 0,0-1 0,0 1 0,0 0 0,0-1 0,0 1 0,0 0 0,0-1 0,0 1 0,0 0 0,-1-1 0,1 1 0,0-1 0,0 1 0,-1 0 0,1-1 0,0 1 0,-1-1 0,1 1 0,0 0 0,-1-1 0,1 1 0,-1-1 0,1 1 0,-1-1 0,1 0 0,-1 1 0,1-1 0,-1 1 0,-2-1 0,-1 0 0,1 0 0,-1-22-13,4 17-391,-1-14-3027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02.2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 15 10341,'-4'0'18737,"-16"0"-15552,17 0-2766,-1 0-334,1-3-85,-6-9-3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35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1 142 2257,'0'0'8305,"9"0"-7163,106 3 875,192-1-961,-156-4-645,136 2-1118,-310-13 758,3 6 15,7 3 114,0-1-1,0-1 1,-19-10-1,10 4 263,18 11-352,1-1 0,-1 0 1,1 0-1,0 0 1,-1 0-1,1 0 0,0-1 1,0 1-1,1-1 1,-1 0-1,-3-4 0,-31-22-7,24 22 48,12 7-128,1 0 1,-1 0-1,0-1 1,1 1-1,-1 0 0,1 0 1,-1 0-1,1-1 0,-1 1 1,0 0-1,1-1 1,-1 1-1,1 0 0,-1-1 1,1 1-1,0-1 1,-1 1-1,1-1 0,-1 1 1,1-1-1,-1 0 1,-3-6 417,2 16 50,0 14-235,3-10-179,1 0 0,0-1 0,6 20-1,1 9 45,0 23-309,-5 49-515,-2-111 485,4-6-284,2-6-239,15-16 761,21-31 104,-43 53-92,1 1 0,0 0 0,0 1 0,0-1 0,0 0-1,0 1 1,0-1 0,1 1 0,-1-1 0,1 1-1,0 0 1,0 0 0,5-3 0,-6 5-2,-1 0 0,1-1 0,-1 1 1,0-1-1,1 1 0,-1-1 0,0 0 0,1 1 0,-1-1 1,0 0-1,0 0 0,0 0 0,0 0 0,2-2 0,-2 2-4,0 0 0,0 0 0,0 0 0,0 0-1,1 0 1,-1 0 0,0 0 0,0 0 0,1 1-1,-1-1 1,1 0 0,-1 1 0,0-1 0,1 1-1,1-1 1,-3 1 24,2-1 23,-1-1 0,1 0 0,-1 1 0,1-1 0,0 1 0,0 0 0,0 0 0,4-2 0,-23 18-360,7-9-130,-3 3-1980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0.3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2561,'5'20'30206,"-4"-20"-30248,-1 0 0,0 0 0,1 0-1,-1 1 1,1-1 0,-1 0 0,1 0 0,-1 0 0,0 0 0,1 0-1,-1 1 1,0-1 0,1 0 0,-1 0 0,0 1 0,1-1-1,-1 0 1,0 1 0,1-1 0,-1 0 0,0 1 0,0-1 0,1 0-1,-1 1 1,0-1 0,0 0 0,0 1 0,0-1 0,1 1 0,-1-1-1,0 0 1,0 1 0,0-1 0,0 1 0,0-1 0,0 1-1,0-1 1,0 0 0,0 1 0,0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5.6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1425,'-6'2'9556,"6"2"-9587,-1 32-271,2 0 0,2-1 1,7 37-1,-4-12-577,-3-12 107,1-8 697,-2-1 1,-4 56-1,0-17 256,1 165 1724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49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1 800,'0'0'5803,"-14"33"-2396,8-25-3348,1 0 0,1 0-1,0 0 1,0 0 0,-3 11 0,-14 26 127,-46 55 67,57-77-122,10-20-74,-1 0 0,0 0 0,0 0 0,0-1 0,0 1 0,0-1 0,0 1 1,-1-1-1,1 1 0,-1-1 0,0 0 0,1 1 0,-1-1 0,-4 3 0,1 0 79,15-2-443,13-2 22,65-13 736,183 5 880,-221-1-1526,-15 1 113,-15 1 10,-20 6 27,0-1 1,1 1-1,-1 0 1,1-1-1,-1 1 1,1 0-1,-1-1 1,0 1-1,1-1 1,-1 1-1,1 0 1,-1-1-1,0 1 0,0-1 1,1 1-1,-1-1 1,0 1-1,0-1 1,0 1-1,0-1 1,1 1-1,-1-1 1,0 0-1,0 1 1,0-1-1,0 1 0,0-1 1,0 1-1,0-1 1,-1 1-1,1-1 1,0 1-1,0-1 1,0 1-1,0-1 1,-1 1-1,1-1 1,0 0-1,-4-2-12,1-1 1,-1 1-1,0 0 0,0 0 0,0 1 1,0-1-1,0 1 0,-1 0 0,-6-3 1,-2-1 135,-74-38 345,80 42-254,2 0-120,0 0 0,0 0 0,0-1 0,1 1 0,-1-1 0,1 0 0,-1 0 0,1-1-1,0 1 1,0-1 0,0 0 0,-6-8 0,9 10-64,-1 0 0,0 0-1,1 0 1,-1 1 0,0-1 0,0 0-1,0 1 1,0 0 0,0-1 0,0 1 0,-1 0-1,1 0 1,0 0 0,0 1 0,-1-1-1,1 0 1,-1 1 0,1 0 0,-1-1-1,-3 1 1,5 0-57,1 0 80,0 0 0,-1 0-1,1 0 1,0-1 0,0 1 0,-1 0 0,1 0-1,0 0 1,0 0 0,-1 0 0,1 0 0,0 0-1,0 0 1,-1 0 0,1 0 0,0 0 0,-1 0-1,1 0 1,0 0 0,0 0 0,-1 0 0,1 1-1,0-1 1,0 0 0,-1 0 0,1 0 0,0 0-1,0 0 1,0 1 0,-1-1 0,1 0 0,0 0-1,0 0 1,0 1 0,-1-1 0,1 0 0,0 0-1,0 0 1,0 1 0,0-1 0,0 0 0,0 0-1,0 1 1,-1-1 0,-8 11-251,-8 9 303,11-13-185,1 0 0,-1-1-1,0 0 1,0 0 0,-1 0 0,-10 7 0,-15-1-1157,32-12 1282,-1 0-1,1 1 1,-1-1-1,1 0 1,-1 1-1,1-1 1,0 1-1,-1-1 1,1 1-1,0-1 1,0 1-1,-1-1 1,1 1-1,0 0 1,0-1 0,0 1-1,0-1 1,-1 1-1,1 0 1,0-1-1,0 1 1,0-1-1,0 1 1,0-1-1,1 1 1,-1 0-1,0-1 1,0 1-1,0-1 1,0 1 0,1-1-1,-1 1 1,0 0-1,0-1 1,1 1-1,-1-1 1,1 0-1,-1 1 1,0-1-1,1 1 1,-1-1-1,1 1 1,-1-1-1,1 0 1,-1 1 0,1-1-1,-1 0 1,1 0-1,-1 1 1,1-1-1,-1 0 1,1 0-1,0 0 1,0 0-1,83-6 473,-65 4 100,15 1 513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06:54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3:27:5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12470,'0'0'4530,"-37"97"-4530,27-69-769,-5 0-1744,-1-2-864,-1-3-353,3-4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03D5A75-8A7E-4FCD-84F2-443AFAC427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defTabSz="912983">
              <a:spcBef>
                <a:spcPct val="0"/>
              </a:spcBef>
              <a:buFontTx/>
              <a:buNone/>
              <a:defRPr sz="1200" b="0" baseline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E612112-930C-4362-ABEE-6E1D09D550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algn="r" defTabSz="912983">
              <a:spcBef>
                <a:spcPct val="0"/>
              </a:spcBef>
              <a:buFontTx/>
              <a:buNone/>
              <a:defRPr sz="1200" b="0" baseline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57C8BEF-3CB7-448A-A102-661476108B1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7388"/>
            <a:ext cx="6094412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03162E7-1276-44AD-BF08-25838D52F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4FC3FF6-7B36-436F-A916-A9F5807D990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8388"/>
            <a:ext cx="297338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defTabSz="912983">
              <a:spcBef>
                <a:spcPct val="0"/>
              </a:spcBef>
              <a:buFontTx/>
              <a:buNone/>
              <a:defRPr sz="1200" b="0" baseline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938DB8C-8A57-40FC-807C-417F48BE4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8388"/>
            <a:ext cx="297338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 b="0" baseline="0">
                <a:latin typeface="Times New Roman" panose="02020603050405020304" pitchFamily="18" charset="0"/>
              </a:defRPr>
            </a:lvl1pPr>
          </a:lstStyle>
          <a:p>
            <a:fld id="{B18E33B3-019C-44A6-9016-07E12197EB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AE65321-494B-4985-842B-C83F32A19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ADAC04-103A-4736-8F00-AC3EB49D5744}" type="slidenum">
              <a:rPr lang="en-US" altLang="en-US" sz="1200" b="0" baseline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7171" name="Rectangle 1026">
            <a:extLst>
              <a:ext uri="{FF2B5EF4-FFF2-40B4-BE49-F238E27FC236}">
                <a16:creationId xmlns:a16="http://schemas.microsoft.com/office/drawing/2014/main" id="{4154E391-9348-4844-80A6-98FF0954B0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72" name="Rectangle 1027">
            <a:extLst>
              <a:ext uri="{FF2B5EF4-FFF2-40B4-BE49-F238E27FC236}">
                <a16:creationId xmlns:a16="http://schemas.microsoft.com/office/drawing/2014/main" id="{CEE0F3F3-495E-4DF3-A46A-D379B698E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sz="900">
                <a:latin typeface="Arial" panose="020B0604020202020204" pitchFamily="34" charset="0"/>
              </a:rPr>
              <a:t>Enter speaker notes here.</a:t>
            </a:r>
          </a:p>
        </p:txBody>
      </p:sp>
      <p:sp>
        <p:nvSpPr>
          <p:cNvPr id="7173" name="Footer Placeholder 1">
            <a:extLst>
              <a:ext uri="{FF2B5EF4-FFF2-40B4-BE49-F238E27FC236}">
                <a16:creationId xmlns:a16="http://schemas.microsoft.com/office/drawing/2014/main" id="{5D0325C9-11D4-4E29-B032-E6AB71B96A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Saddle points are key – describe discrete possible transitions</a:t>
            </a:r>
          </a:p>
          <a:p>
            <a:r>
              <a:rPr lang="en-GB" dirty="0" err="1"/>
              <a:t>htst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87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11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Lead into find saddle points as the slow point and that this needs to be done efficiently</a:t>
            </a:r>
          </a:p>
          <a:p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GB" sz="1200" dirty="0"/>
              <a:t>Kinetics, on-the-fly, arbitrary, basin-escaping.</a:t>
            </a:r>
          </a:p>
          <a:p>
            <a:pPr lvl="1">
              <a:lnSpc>
                <a:spcPct val="150000"/>
              </a:lnSpc>
            </a:pPr>
            <a:r>
              <a:rPr lang="en-GB" sz="1200" dirty="0"/>
              <a:t>Completeness, force-field.</a:t>
            </a:r>
            <a:endParaRPr lang="en-US" altLang="en-US" sz="1200" dirty="0"/>
          </a:p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80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12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How symmetry lest a SPS go further</a:t>
            </a:r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93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13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Reduce SPS in frame </a:t>
            </a:r>
          </a:p>
          <a:p>
            <a:r>
              <a:rPr lang="en-US" altLang="en-US" dirty="0"/>
              <a:t>Store, reduce SPS between frames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69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14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Reduce SPS in frame </a:t>
            </a:r>
          </a:p>
          <a:p>
            <a:r>
              <a:rPr lang="en-US" altLang="en-US" dirty="0"/>
              <a:t>Store, reduce SPS between frames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7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Tolerance requires a continuous heuristic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E33B3-019C-44A6-9016-07E12197EBA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922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connection to energy</a:t>
            </a:r>
          </a:p>
          <a:p>
            <a:r>
              <a:rPr lang="en-GB" dirty="0"/>
              <a:t>Bad exponential complexity: exploit embedding space O(n^2) =&gt; could be O(n)</a:t>
            </a:r>
          </a:p>
          <a:p>
            <a:r>
              <a:rPr lang="en-GB" dirty="0"/>
              <a:t>How to set delta: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301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connection to energy</a:t>
            </a:r>
          </a:p>
          <a:p>
            <a:r>
              <a:rPr lang="en-GB" dirty="0"/>
              <a:t>Bad exponential complexity: exploit embedding space O(n^2) =&gt; could be O(n)</a:t>
            </a:r>
          </a:p>
          <a:p>
            <a:r>
              <a:rPr lang="en-GB" dirty="0"/>
              <a:t>How to set delta: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82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 = 430ish</a:t>
            </a:r>
          </a:p>
          <a:p>
            <a:r>
              <a:rPr lang="en-GB" dirty="0"/>
              <a:t>RHS = V1 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E33B3-019C-44A6-9016-07E12197EBA7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80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24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Use the same tolerance for equivalence and self symmetries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3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Enter speaker notes here.</a:t>
            </a:r>
          </a:p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75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25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28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26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62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27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18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15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29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Enter speaker notes here.</a:t>
            </a:r>
          </a:p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0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97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8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Effect of H vs H free case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E33B3-019C-44A6-9016-07E12197EBA7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143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Effect of H vs H free case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E33B3-019C-44A6-9016-07E12197EBA7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9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DDEFE528-FBAC-4F49-995F-B6A3313229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F10DB0-1B20-4461-B04E-28850AAFCC8A}" type="slidenum">
              <a:rPr lang="en-US" altLang="en-US" sz="1200" b="0" baseline="0">
                <a:latin typeface="Times New Roman" panose="02020603050405020304" pitchFamily="18" charset="0"/>
              </a:rPr>
              <a:pPr/>
              <a:t>3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EEAF5B3-0938-4B79-B0FB-F4B05F76A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3">
                <a:extLst>
                  <a:ext uri="{FF2B5EF4-FFF2-40B4-BE49-F238E27FC236}">
                    <a16:creationId xmlns:a16="http://schemas.microsoft.com/office/drawing/2014/main" id="{FE76FB42-E6CE-4E36-BA8C-D08DACF327E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Micrograph relevant – Martensitic steal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DFT vs kinetics and large scale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PLOT time vs length scales 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Composition, cast iron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Microstructure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Energy separations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Hydrogen embrittlement time-scales –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GB" sz="1600" dirty="0"/>
                  <a:t>(seconds) + length scales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High mobility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Unknown mechanisms (defect interactions)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Difficult experimentally (electron density)</a:t>
                </a:r>
              </a:p>
              <a:p>
                <a:endParaRPr lang="en-US" altLang="en-US" sz="900" b="1" dirty="0">
                  <a:latin typeface="Arial" panose="020B0604020202020204" pitchFamily="34" charset="0"/>
                </a:endParaRP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13316" name="Rectangle 3">
                <a:extLst>
                  <a:ext uri="{FF2B5EF4-FFF2-40B4-BE49-F238E27FC236}">
                    <a16:creationId xmlns:a16="http://schemas.microsoft.com/office/drawing/2014/main" id="{FE76FB42-E6CE-4E36-BA8C-D08DACF327E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Micrograph relevant – Martensitic steal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DFT vs kinetics and large scale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PLOT time vs length scales 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Composition, cast iron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Microstructure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Energy separations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Hydrogen embrittlement time-scales – </a:t>
                </a:r>
                <a:r>
                  <a:rPr lang="en-GB" sz="1600" b="0" i="0">
                    <a:latin typeface="Cambria Math" panose="02040503050406030204" pitchFamily="18" charset="0"/>
                  </a:rPr>
                  <a:t>𝑂</a:t>
                </a:r>
                <a:r>
                  <a:rPr lang="en-GB" sz="1600" dirty="0"/>
                  <a:t>(seconds) + length scales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High mobility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Unknown mechanisms (defect interactions)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Difficult experimentally (electron density)</a:t>
                </a:r>
              </a:p>
              <a:p>
                <a:endParaRPr lang="en-US" altLang="en-US" sz="900" b="1" dirty="0">
                  <a:latin typeface="Arial" panose="020B0604020202020204" pitchFamily="34" charset="0"/>
                </a:endParaRPr>
              </a:p>
              <a:p>
                <a:endParaRPr lang="en-US" altLang="en-US" dirty="0"/>
              </a:p>
            </p:txBody>
          </p:sp>
        </mc:Fallback>
      </mc:AlternateContent>
      <p:sp>
        <p:nvSpPr>
          <p:cNvPr id="13317" name="Footer Placeholder 1">
            <a:extLst>
              <a:ext uri="{FF2B5EF4-FFF2-40B4-BE49-F238E27FC236}">
                <a16:creationId xmlns:a16="http://schemas.microsoft.com/office/drawing/2014/main" id="{CC70E943-77D4-4A96-8E9F-ED0C3D591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315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Graph</a:t>
            </a:r>
          </a:p>
          <a:p>
            <a:r>
              <a:rPr lang="en-GB" dirty="0"/>
              <a:t>Vacancies </a:t>
            </a:r>
          </a:p>
          <a:p>
            <a:r>
              <a:rPr lang="en-GB" dirty="0"/>
              <a:t>Diffuse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947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565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38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Take away</a:t>
            </a:r>
          </a:p>
          <a:p>
            <a:endParaRPr lang="en-US" altLang="en-US" sz="900" dirty="0">
              <a:latin typeface="Arial" panose="020B0604020202020204" pitchFamily="34" charset="0"/>
            </a:endParaRPr>
          </a:p>
          <a:p>
            <a:r>
              <a:rPr lang="en-US" altLang="en-US" sz="900" dirty="0">
                <a:latin typeface="Arial" panose="020B0604020202020204" pitchFamily="34" charset="0"/>
              </a:rPr>
              <a:t>PAPER LINK</a:t>
            </a:r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49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39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Enter speaker notes here.</a:t>
            </a:r>
          </a:p>
          <a:p>
            <a:endParaRPr lang="en-US" altLang="en-US" dirty="0"/>
          </a:p>
          <a:p>
            <a:r>
              <a:rPr lang="en-US" altLang="en-US" dirty="0"/>
              <a:t>MOVE UP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39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40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Enter speaker notes here.</a:t>
            </a:r>
          </a:p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123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846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548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790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44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dirty="0">
                <a:latin typeface="Arial" panose="020B0604020202020204" pitchFamily="34" charset="0"/>
              </a:rPr>
              <a:t>Intra atomic </a:t>
            </a:r>
          </a:p>
          <a:p>
            <a:r>
              <a:rPr lang="en-US" altLang="en-US" sz="900" dirty="0">
                <a:latin typeface="Arial" panose="020B0604020202020204" pitchFamily="34" charset="0"/>
              </a:rPr>
              <a:t>Euclidean</a:t>
            </a:r>
          </a:p>
          <a:p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05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45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Numbers</a:t>
            </a:r>
          </a:p>
          <a:p>
            <a:r>
              <a:rPr lang="en-US" altLang="en-US" dirty="0"/>
              <a:t>Adjacency matrix</a:t>
            </a:r>
          </a:p>
          <a:p>
            <a:endParaRPr lang="en-US" altLang="en-US" dirty="0"/>
          </a:p>
          <a:p>
            <a:r>
              <a:rPr lang="en-US" altLang="en-US" dirty="0"/>
              <a:t>Test for graph isomorphisms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5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DDEFE528-FBAC-4F49-995F-B6A3313229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F10DB0-1B20-4461-B04E-28850AAFCC8A}" type="slidenum">
              <a:rPr lang="en-US" altLang="en-US" sz="1200" b="0" baseline="0">
                <a:latin typeface="Times New Roman" panose="02020603050405020304" pitchFamily="18" charset="0"/>
              </a:rPr>
              <a:pPr/>
              <a:t>4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EEAF5B3-0938-4B79-B0FB-F4B05F76A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3">
                <a:extLst>
                  <a:ext uri="{FF2B5EF4-FFF2-40B4-BE49-F238E27FC236}">
                    <a16:creationId xmlns:a16="http://schemas.microsoft.com/office/drawing/2014/main" id="{FE76FB42-E6CE-4E36-BA8C-D08DACF327E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Micrograph relevant – Martensitic steal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DFT vs kinetics and large scale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PLOT time vs length scales 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Composition, cast iron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Microstructure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Energy separations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Hydrogen embrittlement time-scales –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GB" sz="1600" dirty="0"/>
                  <a:t>(seconds) + length scales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High mobility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Unknown mechanisms (defect interactions)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Difficult experimentally (electron density)</a:t>
                </a:r>
              </a:p>
              <a:p>
                <a:endParaRPr lang="en-US" altLang="en-US" sz="900" b="1" dirty="0">
                  <a:latin typeface="Arial" panose="020B0604020202020204" pitchFamily="34" charset="0"/>
                </a:endParaRP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13316" name="Rectangle 3">
                <a:extLst>
                  <a:ext uri="{FF2B5EF4-FFF2-40B4-BE49-F238E27FC236}">
                    <a16:creationId xmlns:a16="http://schemas.microsoft.com/office/drawing/2014/main" id="{FE76FB42-E6CE-4E36-BA8C-D08DACF327E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Micrograph relevant – Martensitic steal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DFT vs kinetics and large scale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b="1" dirty="0"/>
                  <a:t>PLOT time vs length scales 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Composition, cast iron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Microstructure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Energy separations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Hydrogen embrittlement time-scales – </a:t>
                </a:r>
                <a:r>
                  <a:rPr lang="en-GB" sz="1600" b="0" i="0">
                    <a:latin typeface="Cambria Math" panose="02040503050406030204" pitchFamily="18" charset="0"/>
                  </a:rPr>
                  <a:t>𝑂</a:t>
                </a:r>
                <a:r>
                  <a:rPr lang="en-GB" sz="1600" dirty="0"/>
                  <a:t>(seconds) + length scales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High mobility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Unknown mechanisms (defect interactions)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Difficult experimentally (electron density)</a:t>
                </a:r>
              </a:p>
              <a:p>
                <a:endParaRPr lang="en-US" altLang="en-US" sz="900" b="1" dirty="0">
                  <a:latin typeface="Arial" panose="020B0604020202020204" pitchFamily="34" charset="0"/>
                </a:endParaRPr>
              </a:p>
              <a:p>
                <a:endParaRPr lang="en-US" altLang="en-US" dirty="0"/>
              </a:p>
            </p:txBody>
          </p:sp>
        </mc:Fallback>
      </mc:AlternateContent>
      <p:sp>
        <p:nvSpPr>
          <p:cNvPr id="13317" name="Footer Placeholder 1">
            <a:extLst>
              <a:ext uri="{FF2B5EF4-FFF2-40B4-BE49-F238E27FC236}">
                <a16:creationId xmlns:a16="http://schemas.microsoft.com/office/drawing/2014/main" id="{CC70E943-77D4-4A96-8E9F-ED0C3D591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28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46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Also not sensitive to small changes in structure, </a:t>
            </a:r>
            <a:r>
              <a:rPr lang="en-US" altLang="en-US" dirty="0" err="1"/>
              <a:t>i.e</a:t>
            </a:r>
            <a:r>
              <a:rPr lang="en-US" altLang="en-US" dirty="0"/>
              <a:t> induced by small H movements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44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47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Also not sensitive to small changes in structure, </a:t>
            </a:r>
            <a:r>
              <a:rPr lang="en-US" altLang="en-US" dirty="0" err="1"/>
              <a:t>i.e</a:t>
            </a:r>
            <a:r>
              <a:rPr lang="en-US" altLang="en-US" dirty="0"/>
              <a:t> induced by small H movements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7444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Also not sensitive to small changes in structure, </a:t>
            </a:r>
            <a:r>
              <a:rPr lang="en-US" altLang="en-US" dirty="0" err="1"/>
              <a:t>i.e</a:t>
            </a:r>
            <a:r>
              <a:rPr lang="en-US" altLang="en-US" dirty="0"/>
              <a:t> induced by small H movements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966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49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Also not sensitive to small changes in structure, </a:t>
            </a:r>
            <a:r>
              <a:rPr lang="en-US" altLang="en-US" dirty="0" err="1"/>
              <a:t>i.e</a:t>
            </a:r>
            <a:r>
              <a:rPr lang="en-US" altLang="en-US" dirty="0"/>
              <a:t> induced by small H movements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294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50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Also not sensitive to small changes in structure, </a:t>
            </a:r>
            <a:r>
              <a:rPr lang="en-US" altLang="en-US" dirty="0" err="1"/>
              <a:t>i.e</a:t>
            </a:r>
            <a:r>
              <a:rPr lang="en-US" altLang="en-US" dirty="0"/>
              <a:t> induced by small H movements</a:t>
            </a:r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63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dimer method – </a:t>
            </a:r>
            <a:r>
              <a:rPr lang="en-GB" b="1" dirty="0"/>
              <a:t>invert</a:t>
            </a:r>
            <a:r>
              <a:rPr lang="en-GB" dirty="0"/>
              <a:t> component of force </a:t>
            </a:r>
            <a:r>
              <a:rPr lang="en-GB" b="1" dirty="0"/>
              <a:t>parallel to min </a:t>
            </a:r>
            <a:r>
              <a:rPr lang="en-GB" dirty="0"/>
              <a:t>eigenmode</a:t>
            </a:r>
          </a:p>
          <a:p>
            <a:r>
              <a:rPr lang="en-GB" dirty="0"/>
              <a:t>Discovers mechanisms without any input or hints</a:t>
            </a:r>
          </a:p>
          <a:p>
            <a:endParaRPr lang="en-GB" dirty="0"/>
          </a:p>
          <a:p>
            <a:r>
              <a:rPr lang="en-GB" dirty="0"/>
              <a:t>PAPER</a:t>
            </a:r>
          </a:p>
          <a:p>
            <a:endParaRPr lang="en-GB" dirty="0"/>
          </a:p>
          <a:p>
            <a:r>
              <a:rPr lang="en-GB" dirty="0"/>
              <a:t>Summary: find SP; compute rates using HTST; choose mech (KMC); progress time (KMC)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76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52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6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53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508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54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270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55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RM acronyms </a:t>
            </a:r>
            <a:r>
              <a:rPr lang="en-US" altLang="en-US" dirty="0" err="1"/>
              <a:t>simpliy</a:t>
            </a:r>
            <a:endParaRPr lang="en-US" altLang="en-US" dirty="0"/>
          </a:p>
          <a:p>
            <a:r>
              <a:rPr lang="en-US" altLang="en-US"/>
              <a:t>Same size</a:t>
            </a:r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11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DDEFE528-FBAC-4F49-995F-B6A3313229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F10DB0-1B20-4461-B04E-28850AAFCC8A}" type="slidenum">
              <a:rPr lang="en-US" altLang="en-US" sz="1200" b="0" baseline="0">
                <a:latin typeface="Times New Roman" panose="02020603050405020304" pitchFamily="18" charset="0"/>
              </a:rPr>
              <a:pPr/>
              <a:t>5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EEAF5B3-0938-4B79-B0FB-F4B05F76A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E76FB42-E6CE-4E36-BA8C-D08DACF32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9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Much faster than MD – order seconds for some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Construct lattice such that states correspond to basins/minima of MD’s PE</a:t>
            </a:r>
          </a:p>
          <a:p>
            <a:endParaRPr lang="en-US" altLang="en-US" dirty="0"/>
          </a:p>
        </p:txBody>
      </p:sp>
      <p:sp>
        <p:nvSpPr>
          <p:cNvPr id="13317" name="Footer Placeholder 1">
            <a:extLst>
              <a:ext uri="{FF2B5EF4-FFF2-40B4-BE49-F238E27FC236}">
                <a16:creationId xmlns:a16="http://schemas.microsoft.com/office/drawing/2014/main" id="{CC70E943-77D4-4A96-8E9F-ED0C3D591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90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64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0927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65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478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66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888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BB27445-A1BC-4D8B-879E-31E0D723F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110898-1B86-4000-BB51-DFC9E5E250A0}" type="slidenum">
              <a:rPr lang="en-US" altLang="en-US" sz="1200" b="0" baseline="0">
                <a:latin typeface="Times New Roman" panose="02020603050405020304" pitchFamily="18" charset="0"/>
              </a:rPr>
              <a:pPr/>
              <a:t>67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1376ECF-6CF7-4ADB-B0F7-E8C6B09F8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0B15832-EF58-4C8B-80A5-DD412B6E5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2919C6A2-4D14-47CF-A669-98169C204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952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Particular problem in Fe-H system as Tet-&gt;Tet H transition energy barrier order of magnitude lower energy barrier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5282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Build Superbasins on the fly</a:t>
            </a:r>
          </a:p>
          <a:p>
            <a:r>
              <a:rPr lang="en-GB" dirty="0"/>
              <a:t>Compute mean residence time in basin (matrix transformation)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56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Energy landscape in continuous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92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 </a:t>
            </a:r>
            <a:r>
              <a:rPr lang="en-GB" dirty="0" err="1"/>
              <a:t>Moleclar</a:t>
            </a:r>
            <a:r>
              <a:rPr lang="en-GB" dirty="0"/>
              <a:t>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11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 want for fast (K)MC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3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Saddle points are key – describe discrete possible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5BD6-AB1B-47F6-B0E3-605AC67A7AB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29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862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59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463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21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582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233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83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26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77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84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616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48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4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15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644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8671B597-CE29-4DEC-9920-2FB6A6BF8F6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247887"/>
            <a:ext cx="12192000" cy="6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C4661597-2569-4212-9809-59644CB85E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0B4B70DA-E559-4799-A46B-6FFEAAE12F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TextBox 1">
            <a:extLst>
              <a:ext uri="{FF2B5EF4-FFF2-40B4-BE49-F238E27FC236}">
                <a16:creationId xmlns:a16="http://schemas.microsoft.com/office/drawing/2014/main" id="{38175F61-BE7D-42E6-9B57-3671F25994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82200" y="6477000"/>
            <a:ext cx="6858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fld id="{A0973FBF-CA28-461E-BF51-F68573DDDFF5}" type="slidenum">
              <a:rPr lang="en-US" altLang="en-US" sz="1800" smtClean="0"/>
              <a:pPr algn="ct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altLang="en-US" sz="20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12.xml"/><Relationship Id="rId26" Type="http://schemas.openxmlformats.org/officeDocument/2006/relationships/customXml" Target="../ink/ink113.xml"/><Relationship Id="rId39" Type="http://schemas.openxmlformats.org/officeDocument/2006/relationships/image" Target="../media/image1811.png"/><Relationship Id="rId3" Type="http://schemas.openxmlformats.org/officeDocument/2006/relationships/image" Target="../media/image28.png"/><Relationship Id="rId34" Type="http://schemas.openxmlformats.org/officeDocument/2006/relationships/customXml" Target="../ink/ink117.xml"/><Relationship Id="rId42" Type="http://schemas.openxmlformats.org/officeDocument/2006/relationships/customXml" Target="../ink/ink121.xml"/><Relationship Id="rId17" Type="http://schemas.openxmlformats.org/officeDocument/2006/relationships/image" Target="../media/image105.png"/><Relationship Id="rId25" Type="http://schemas.openxmlformats.org/officeDocument/2006/relationships/image" Target="../media/image94.png"/><Relationship Id="rId33" Type="http://schemas.openxmlformats.org/officeDocument/2006/relationships/image" Target="../media/image133.png"/><Relationship Id="rId38" Type="http://schemas.openxmlformats.org/officeDocument/2006/relationships/customXml" Target="../ink/ink119.xml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11.xml"/><Relationship Id="rId29" Type="http://schemas.openxmlformats.org/officeDocument/2006/relationships/image" Target="../media/image95.png"/><Relationship Id="rId41" Type="http://schemas.openxmlformats.org/officeDocument/2006/relationships/image" Target="../media/image1911.png"/><Relationship Id="rId1" Type="http://schemas.openxmlformats.org/officeDocument/2006/relationships/slideLayout" Target="../slideLayouts/slideLayout2.xml"/><Relationship Id="rId32" Type="http://schemas.openxmlformats.org/officeDocument/2006/relationships/customXml" Target="../ink/ink116.xml"/><Relationship Id="rId37" Type="http://schemas.openxmlformats.org/officeDocument/2006/relationships/image" Target="../media/image1710.png"/><Relationship Id="rId40" Type="http://schemas.openxmlformats.org/officeDocument/2006/relationships/customXml" Target="../ink/ink120.xml"/><Relationship Id="rId45" Type="http://schemas.openxmlformats.org/officeDocument/2006/relationships/image" Target="../media/image5810.png"/><Relationship Id="rId5" Type="http://schemas.openxmlformats.org/officeDocument/2006/relationships/customXml" Target="../ink/ink109.xml"/><Relationship Id="rId15" Type="http://schemas.openxmlformats.org/officeDocument/2006/relationships/image" Target="../media/image137.png"/><Relationship Id="rId28" Type="http://schemas.openxmlformats.org/officeDocument/2006/relationships/customXml" Target="../ink/ink114.xml"/><Relationship Id="rId36" Type="http://schemas.openxmlformats.org/officeDocument/2006/relationships/customXml" Target="../ink/ink118.xml"/><Relationship Id="rId10" Type="http://schemas.openxmlformats.org/officeDocument/2006/relationships/customXml" Target="../ink/ink110.xml"/><Relationship Id="rId31" Type="http://schemas.openxmlformats.org/officeDocument/2006/relationships/image" Target="../media/image104.png"/><Relationship Id="rId44" Type="http://schemas.openxmlformats.org/officeDocument/2006/relationships/customXml" Target="../ink/ink122.xml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4.png"/><Relationship Id="rId27" Type="http://schemas.openxmlformats.org/officeDocument/2006/relationships/image" Target="../media/image112.png"/><Relationship Id="rId30" Type="http://schemas.openxmlformats.org/officeDocument/2006/relationships/customXml" Target="../ink/ink115.xml"/><Relationship Id="rId35" Type="http://schemas.openxmlformats.org/officeDocument/2006/relationships/image" Target="../media/image135.png"/><Relationship Id="rId43" Type="http://schemas.openxmlformats.org/officeDocument/2006/relationships/image" Target="../media/image57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13" Type="http://schemas.openxmlformats.org/officeDocument/2006/relationships/customXml" Target="../ink/ink128.xml"/><Relationship Id="rId3" Type="http://schemas.openxmlformats.org/officeDocument/2006/relationships/customXml" Target="../ink/ink123.xml"/><Relationship Id="rId7" Type="http://schemas.openxmlformats.org/officeDocument/2006/relationships/customXml" Target="../ink/ink125.xml"/><Relationship Id="rId12" Type="http://schemas.openxmlformats.org/officeDocument/2006/relationships/image" Target="../media/image14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27.xml"/><Relationship Id="rId5" Type="http://schemas.openxmlformats.org/officeDocument/2006/relationships/customXml" Target="../ink/ink124.xml"/><Relationship Id="rId10" Type="http://schemas.openxmlformats.org/officeDocument/2006/relationships/image" Target="../media/image1420.png"/><Relationship Id="rId4" Type="http://schemas.openxmlformats.org/officeDocument/2006/relationships/image" Target="../media/image1390.png"/><Relationship Id="rId9" Type="http://schemas.openxmlformats.org/officeDocument/2006/relationships/customXml" Target="../ink/ink126.xml"/><Relationship Id="rId14" Type="http://schemas.openxmlformats.org/officeDocument/2006/relationships/customXml" Target="../ink/ink1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5.xml"/><Relationship Id="rId18" Type="http://schemas.openxmlformats.org/officeDocument/2006/relationships/image" Target="../media/image49.png"/><Relationship Id="rId26" Type="http://schemas.openxmlformats.org/officeDocument/2006/relationships/customXml" Target="../ink/ink142.xml"/><Relationship Id="rId39" Type="http://schemas.openxmlformats.org/officeDocument/2006/relationships/image" Target="../media/image59.png"/><Relationship Id="rId21" Type="http://schemas.openxmlformats.org/officeDocument/2006/relationships/customXml" Target="../ink/ink139.xml"/><Relationship Id="rId34" Type="http://schemas.openxmlformats.org/officeDocument/2006/relationships/customXml" Target="../ink/ink146.xml"/><Relationship Id="rId42" Type="http://schemas.openxmlformats.org/officeDocument/2006/relationships/image" Target="../media/image60.png"/><Relationship Id="rId47" Type="http://schemas.openxmlformats.org/officeDocument/2006/relationships/customXml" Target="../ink/ink153.xml"/><Relationship Id="rId50" Type="http://schemas.openxmlformats.org/officeDocument/2006/relationships/image" Target="../media/image77.png"/><Relationship Id="rId55" Type="http://schemas.openxmlformats.org/officeDocument/2006/relationships/customXml" Target="../ink/ink157.xml"/><Relationship Id="rId7" Type="http://schemas.openxmlformats.org/officeDocument/2006/relationships/customXml" Target="../ink/ink132.xml"/><Relationship Id="rId12" Type="http://schemas.openxmlformats.org/officeDocument/2006/relationships/image" Target="../media/image46.png"/><Relationship Id="rId17" Type="http://schemas.openxmlformats.org/officeDocument/2006/relationships/customXml" Target="../ink/ink137.xml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customXml" Target="../ink/ink148.xml"/><Relationship Id="rId46" Type="http://schemas.openxmlformats.org/officeDocument/2006/relationships/image" Target="../media/image75.png"/><Relationship Id="rId59" Type="http://schemas.openxmlformats.org/officeDocument/2006/relationships/customXml" Target="../ink/ink161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image" Target="../media/image54.png"/><Relationship Id="rId41" Type="http://schemas.openxmlformats.org/officeDocument/2006/relationships/customXml" Target="../ink/ink150.xml"/><Relationship Id="rId5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134.xml"/><Relationship Id="rId24" Type="http://schemas.openxmlformats.org/officeDocument/2006/relationships/customXml" Target="../ink/ink141.xml"/><Relationship Id="rId32" Type="http://schemas.openxmlformats.org/officeDocument/2006/relationships/customXml" Target="../ink/ink145.xml"/><Relationship Id="rId37" Type="http://schemas.openxmlformats.org/officeDocument/2006/relationships/image" Target="../media/image58.png"/><Relationship Id="rId40" Type="http://schemas.openxmlformats.org/officeDocument/2006/relationships/customXml" Target="../ink/ink149.xml"/><Relationship Id="rId45" Type="http://schemas.openxmlformats.org/officeDocument/2006/relationships/customXml" Target="../ink/ink152.xml"/><Relationship Id="rId53" Type="http://schemas.openxmlformats.org/officeDocument/2006/relationships/customXml" Target="../ink/ink156.xml"/><Relationship Id="rId58" Type="http://schemas.openxmlformats.org/officeDocument/2006/relationships/customXml" Target="../ink/ink160.xml"/><Relationship Id="rId5" Type="http://schemas.openxmlformats.org/officeDocument/2006/relationships/customXml" Target="../ink/ink131.xml"/><Relationship Id="rId15" Type="http://schemas.openxmlformats.org/officeDocument/2006/relationships/customXml" Target="../ink/ink136.xml"/><Relationship Id="rId23" Type="http://schemas.openxmlformats.org/officeDocument/2006/relationships/customXml" Target="../ink/ink140.xml"/><Relationship Id="rId28" Type="http://schemas.openxmlformats.org/officeDocument/2006/relationships/customXml" Target="../ink/ink143.xml"/><Relationship Id="rId36" Type="http://schemas.openxmlformats.org/officeDocument/2006/relationships/customXml" Target="../ink/ink147.xml"/><Relationship Id="rId49" Type="http://schemas.openxmlformats.org/officeDocument/2006/relationships/customXml" Target="../ink/ink154.xml"/><Relationship Id="rId57" Type="http://schemas.openxmlformats.org/officeDocument/2006/relationships/customXml" Target="../ink/ink159.xml"/><Relationship Id="rId10" Type="http://schemas.openxmlformats.org/officeDocument/2006/relationships/image" Target="../media/image45.png"/><Relationship Id="rId19" Type="http://schemas.openxmlformats.org/officeDocument/2006/relationships/customXml" Target="../ink/ink138.xml"/><Relationship Id="rId31" Type="http://schemas.openxmlformats.org/officeDocument/2006/relationships/image" Target="../media/image55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4" Type="http://schemas.openxmlformats.org/officeDocument/2006/relationships/image" Target="../media/image42.png"/><Relationship Id="rId9" Type="http://schemas.openxmlformats.org/officeDocument/2006/relationships/customXml" Target="../ink/ink133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image" Target="../media/image53.png"/><Relationship Id="rId30" Type="http://schemas.openxmlformats.org/officeDocument/2006/relationships/customXml" Target="../ink/ink144.xml"/><Relationship Id="rId35" Type="http://schemas.openxmlformats.org/officeDocument/2006/relationships/image" Target="../media/image57.png"/><Relationship Id="rId43" Type="http://schemas.openxmlformats.org/officeDocument/2006/relationships/customXml" Target="../ink/ink151.xml"/><Relationship Id="rId48" Type="http://schemas.openxmlformats.org/officeDocument/2006/relationships/image" Target="../media/image76.png"/><Relationship Id="rId56" Type="http://schemas.openxmlformats.org/officeDocument/2006/relationships/customXml" Target="../ink/ink158.xml"/><Relationship Id="rId8" Type="http://schemas.openxmlformats.org/officeDocument/2006/relationships/image" Target="../media/image44.png"/><Relationship Id="rId51" Type="http://schemas.openxmlformats.org/officeDocument/2006/relationships/customXml" Target="../ink/ink155.xml"/><Relationship Id="rId3" Type="http://schemas.openxmlformats.org/officeDocument/2006/relationships/customXml" Target="../ink/ink130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4.xml"/><Relationship Id="rId117" Type="http://schemas.openxmlformats.org/officeDocument/2006/relationships/image" Target="../media/image236.png"/><Relationship Id="rId21" Type="http://schemas.openxmlformats.org/officeDocument/2006/relationships/image" Target="../media/image38.png"/><Relationship Id="rId42" Type="http://schemas.openxmlformats.org/officeDocument/2006/relationships/image" Target="../media/image85.png"/><Relationship Id="rId47" Type="http://schemas.openxmlformats.org/officeDocument/2006/relationships/customXml" Target="../ink/ink187.xml"/><Relationship Id="rId63" Type="http://schemas.openxmlformats.org/officeDocument/2006/relationships/customXml" Target="../ink/ink196.xml"/><Relationship Id="rId68" Type="http://schemas.openxmlformats.org/officeDocument/2006/relationships/image" Target="../media/image97.png"/><Relationship Id="rId89" Type="http://schemas.openxmlformats.org/officeDocument/2006/relationships/image" Target="../media/image223.png"/><Relationship Id="rId112" Type="http://schemas.openxmlformats.org/officeDocument/2006/relationships/customXml" Target="../ink/ink219.xml"/><Relationship Id="rId133" Type="http://schemas.openxmlformats.org/officeDocument/2006/relationships/image" Target="../media/image790.png"/><Relationship Id="rId16" Type="http://schemas.openxmlformats.org/officeDocument/2006/relationships/image" Target="../media/image36.png"/><Relationship Id="rId107" Type="http://schemas.openxmlformats.org/officeDocument/2006/relationships/image" Target="../media/image232.png"/><Relationship Id="rId11" Type="http://schemas.openxmlformats.org/officeDocument/2006/relationships/customXml" Target="../ink/ink166.xml"/><Relationship Id="rId32" Type="http://schemas.openxmlformats.org/officeDocument/2006/relationships/image" Target="../media/image80.png"/><Relationship Id="rId37" Type="http://schemas.openxmlformats.org/officeDocument/2006/relationships/customXml" Target="../ink/ink180.xml"/><Relationship Id="rId53" Type="http://schemas.openxmlformats.org/officeDocument/2006/relationships/customXml" Target="../ink/ink191.xml"/><Relationship Id="rId58" Type="http://schemas.openxmlformats.org/officeDocument/2006/relationships/image" Target="../media/image90.png"/><Relationship Id="rId74" Type="http://schemas.openxmlformats.org/officeDocument/2006/relationships/image" Target="../media/image100.png"/><Relationship Id="rId79" Type="http://schemas.openxmlformats.org/officeDocument/2006/relationships/customXml" Target="../ink/ink204.xml"/><Relationship Id="rId102" Type="http://schemas.openxmlformats.org/officeDocument/2006/relationships/customXml" Target="../ink/ink214.xml"/><Relationship Id="rId123" Type="http://schemas.openxmlformats.org/officeDocument/2006/relationships/customXml" Target="../ink/ink225.xml"/><Relationship Id="rId5" Type="http://schemas.openxmlformats.org/officeDocument/2006/relationships/customXml" Target="../ink/ink163.xml"/><Relationship Id="rId90" Type="http://schemas.openxmlformats.org/officeDocument/2006/relationships/customXml" Target="../ink/ink208.xml"/><Relationship Id="rId95" Type="http://schemas.openxmlformats.org/officeDocument/2006/relationships/image" Target="../media/image226.png"/><Relationship Id="rId19" Type="http://schemas.openxmlformats.org/officeDocument/2006/relationships/customXml" Target="../ink/ink170.xml"/><Relationship Id="rId14" Type="http://schemas.openxmlformats.org/officeDocument/2006/relationships/image" Target="../media/image35.png"/><Relationship Id="rId22" Type="http://schemas.openxmlformats.org/officeDocument/2006/relationships/customXml" Target="../ink/ink172.xml"/><Relationship Id="rId27" Type="http://schemas.openxmlformats.org/officeDocument/2006/relationships/customXml" Target="../ink/ink175.xml"/><Relationship Id="rId30" Type="http://schemas.openxmlformats.org/officeDocument/2006/relationships/image" Target="../media/image73.png"/><Relationship Id="rId35" Type="http://schemas.openxmlformats.org/officeDocument/2006/relationships/customXml" Target="../ink/ink179.xml"/><Relationship Id="rId43" Type="http://schemas.openxmlformats.org/officeDocument/2006/relationships/customXml" Target="../ink/ink183.xml"/><Relationship Id="rId48" Type="http://schemas.openxmlformats.org/officeDocument/2006/relationships/customXml" Target="../ink/ink188.xml"/><Relationship Id="rId56" Type="http://schemas.openxmlformats.org/officeDocument/2006/relationships/image" Target="../media/image89.png"/><Relationship Id="rId64" Type="http://schemas.openxmlformats.org/officeDocument/2006/relationships/image" Target="../media/image93.png"/><Relationship Id="rId69" Type="http://schemas.openxmlformats.org/officeDocument/2006/relationships/customXml" Target="../ink/ink199.xml"/><Relationship Id="rId77" Type="http://schemas.openxmlformats.org/officeDocument/2006/relationships/customXml" Target="../ink/ink203.xml"/><Relationship Id="rId100" Type="http://schemas.openxmlformats.org/officeDocument/2006/relationships/customXml" Target="../ink/ink213.xml"/><Relationship Id="rId105" Type="http://schemas.openxmlformats.org/officeDocument/2006/relationships/image" Target="../media/image231.png"/><Relationship Id="rId113" Type="http://schemas.openxmlformats.org/officeDocument/2006/relationships/image" Target="../media/image234.png"/><Relationship Id="rId118" Type="http://schemas.openxmlformats.org/officeDocument/2006/relationships/customXml" Target="../ink/ink222.xml"/><Relationship Id="rId126" Type="http://schemas.openxmlformats.org/officeDocument/2006/relationships/customXml" Target="../ink/ink227.xml"/><Relationship Id="rId134" Type="http://schemas.openxmlformats.org/officeDocument/2006/relationships/customXml" Target="../ink/ink231.xml"/><Relationship Id="rId8" Type="http://schemas.openxmlformats.org/officeDocument/2006/relationships/image" Target="../media/image33.png"/><Relationship Id="rId51" Type="http://schemas.openxmlformats.org/officeDocument/2006/relationships/customXml" Target="../ink/ink190.xml"/><Relationship Id="rId72" Type="http://schemas.openxmlformats.org/officeDocument/2006/relationships/image" Target="../media/image99.png"/><Relationship Id="rId80" Type="http://schemas.openxmlformats.org/officeDocument/2006/relationships/customXml" Target="../ink/ink205.xml"/><Relationship Id="rId85" Type="http://schemas.openxmlformats.org/officeDocument/2006/relationships/image" Target="../media/image221.png"/><Relationship Id="rId93" Type="http://schemas.openxmlformats.org/officeDocument/2006/relationships/image" Target="../media/image225.png"/><Relationship Id="rId98" Type="http://schemas.openxmlformats.org/officeDocument/2006/relationships/customXml" Target="../ink/ink212.xml"/><Relationship Id="rId121" Type="http://schemas.openxmlformats.org/officeDocument/2006/relationships/image" Target="../media/image103.png"/><Relationship Id="rId3" Type="http://schemas.openxmlformats.org/officeDocument/2006/relationships/customXml" Target="../ink/ink162.xml"/><Relationship Id="rId12" Type="http://schemas.openxmlformats.org/officeDocument/2006/relationships/image" Target="../media/image29.png"/><Relationship Id="rId17" Type="http://schemas.openxmlformats.org/officeDocument/2006/relationships/customXml" Target="../ink/ink169.xml"/><Relationship Id="rId25" Type="http://schemas.openxmlformats.org/officeDocument/2006/relationships/image" Target="../media/image40.png"/><Relationship Id="rId33" Type="http://schemas.openxmlformats.org/officeDocument/2006/relationships/customXml" Target="../ink/ink178.xml"/><Relationship Id="rId38" Type="http://schemas.openxmlformats.org/officeDocument/2006/relationships/image" Target="../media/image83.png"/><Relationship Id="rId46" Type="http://schemas.openxmlformats.org/officeDocument/2006/relationships/customXml" Target="../ink/ink186.xml"/><Relationship Id="rId59" Type="http://schemas.openxmlformats.org/officeDocument/2006/relationships/customXml" Target="../ink/ink194.xml"/><Relationship Id="rId67" Type="http://schemas.openxmlformats.org/officeDocument/2006/relationships/customXml" Target="../ink/ink198.xml"/><Relationship Id="rId103" Type="http://schemas.openxmlformats.org/officeDocument/2006/relationships/image" Target="../media/image230.png"/><Relationship Id="rId108" Type="http://schemas.openxmlformats.org/officeDocument/2006/relationships/customXml" Target="../ink/ink217.xml"/><Relationship Id="rId116" Type="http://schemas.openxmlformats.org/officeDocument/2006/relationships/customXml" Target="../ink/ink221.xml"/><Relationship Id="rId124" Type="http://schemas.openxmlformats.org/officeDocument/2006/relationships/customXml" Target="../ink/ink226.xml"/><Relationship Id="rId129" Type="http://schemas.openxmlformats.org/officeDocument/2006/relationships/image" Target="../media/image788.png"/><Relationship Id="rId20" Type="http://schemas.openxmlformats.org/officeDocument/2006/relationships/customXml" Target="../ink/ink171.xml"/><Relationship Id="rId41" Type="http://schemas.openxmlformats.org/officeDocument/2006/relationships/customXml" Target="../ink/ink182.xml"/><Relationship Id="rId54" Type="http://schemas.openxmlformats.org/officeDocument/2006/relationships/image" Target="../media/image88.png"/><Relationship Id="rId62" Type="http://schemas.openxmlformats.org/officeDocument/2006/relationships/image" Target="../media/image92.png"/><Relationship Id="rId70" Type="http://schemas.openxmlformats.org/officeDocument/2006/relationships/image" Target="../media/image98.png"/><Relationship Id="rId75" Type="http://schemas.openxmlformats.org/officeDocument/2006/relationships/customXml" Target="../ink/ink202.xml"/><Relationship Id="rId88" Type="http://schemas.openxmlformats.org/officeDocument/2006/relationships/customXml" Target="../ink/ink207.xml"/><Relationship Id="rId91" Type="http://schemas.openxmlformats.org/officeDocument/2006/relationships/image" Target="../media/image224.png"/><Relationship Id="rId96" Type="http://schemas.openxmlformats.org/officeDocument/2006/relationships/customXml" Target="../ink/ink211.xml"/><Relationship Id="rId111" Type="http://schemas.openxmlformats.org/officeDocument/2006/relationships/image" Target="../media/image105.png"/><Relationship Id="rId132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5" Type="http://schemas.openxmlformats.org/officeDocument/2006/relationships/customXml" Target="../ink/ink168.xml"/><Relationship Id="rId23" Type="http://schemas.openxmlformats.org/officeDocument/2006/relationships/image" Target="../media/image39.png"/><Relationship Id="rId28" Type="http://schemas.openxmlformats.org/officeDocument/2006/relationships/image" Target="../media/image41.png"/><Relationship Id="rId36" Type="http://schemas.openxmlformats.org/officeDocument/2006/relationships/image" Target="../media/image82.png"/><Relationship Id="rId49" Type="http://schemas.openxmlformats.org/officeDocument/2006/relationships/customXml" Target="../ink/ink189.xml"/><Relationship Id="rId57" Type="http://schemas.openxmlformats.org/officeDocument/2006/relationships/customXml" Target="../ink/ink193.xml"/><Relationship Id="rId106" Type="http://schemas.openxmlformats.org/officeDocument/2006/relationships/customXml" Target="../ink/ink216.xml"/><Relationship Id="rId114" Type="http://schemas.openxmlformats.org/officeDocument/2006/relationships/customXml" Target="../ink/ink220.xml"/><Relationship Id="rId119" Type="http://schemas.openxmlformats.org/officeDocument/2006/relationships/image" Target="../media/image237.png"/><Relationship Id="rId127" Type="http://schemas.openxmlformats.org/officeDocument/2006/relationships/customXml" Target="../ink/ink228.xml"/><Relationship Id="rId10" Type="http://schemas.openxmlformats.org/officeDocument/2006/relationships/image" Target="../media/image34.png"/><Relationship Id="rId31" Type="http://schemas.openxmlformats.org/officeDocument/2006/relationships/customXml" Target="../ink/ink177.xml"/><Relationship Id="rId44" Type="http://schemas.openxmlformats.org/officeDocument/2006/relationships/customXml" Target="../ink/ink184.xml"/><Relationship Id="rId52" Type="http://schemas.openxmlformats.org/officeDocument/2006/relationships/image" Target="../media/image87.png"/><Relationship Id="rId60" Type="http://schemas.openxmlformats.org/officeDocument/2006/relationships/image" Target="../media/image91.png"/><Relationship Id="rId65" Type="http://schemas.openxmlformats.org/officeDocument/2006/relationships/customXml" Target="../ink/ink197.xml"/><Relationship Id="rId73" Type="http://schemas.openxmlformats.org/officeDocument/2006/relationships/customXml" Target="../ink/ink201.xml"/><Relationship Id="rId78" Type="http://schemas.openxmlformats.org/officeDocument/2006/relationships/image" Target="../media/image102.png"/><Relationship Id="rId86" Type="http://schemas.openxmlformats.org/officeDocument/2006/relationships/customXml" Target="../ink/ink206.xml"/><Relationship Id="rId94" Type="http://schemas.openxmlformats.org/officeDocument/2006/relationships/customXml" Target="../ink/ink210.xml"/><Relationship Id="rId99" Type="http://schemas.openxmlformats.org/officeDocument/2006/relationships/image" Target="../media/image228.png"/><Relationship Id="rId101" Type="http://schemas.openxmlformats.org/officeDocument/2006/relationships/image" Target="../media/image229.png"/><Relationship Id="rId122" Type="http://schemas.openxmlformats.org/officeDocument/2006/relationships/customXml" Target="../ink/ink224.xml"/><Relationship Id="rId130" Type="http://schemas.openxmlformats.org/officeDocument/2006/relationships/customXml" Target="../ink/ink229.xml"/><Relationship Id="rId135" Type="http://schemas.openxmlformats.org/officeDocument/2006/relationships/customXml" Target="../ink/ink232.xml"/><Relationship Id="rId4" Type="http://schemas.openxmlformats.org/officeDocument/2006/relationships/image" Target="../media/image31.png"/><Relationship Id="rId9" Type="http://schemas.openxmlformats.org/officeDocument/2006/relationships/customXml" Target="../ink/ink165.xml"/><Relationship Id="rId13" Type="http://schemas.openxmlformats.org/officeDocument/2006/relationships/customXml" Target="../ink/ink167.xml"/><Relationship Id="rId18" Type="http://schemas.openxmlformats.org/officeDocument/2006/relationships/image" Target="../media/image37.png"/><Relationship Id="rId39" Type="http://schemas.openxmlformats.org/officeDocument/2006/relationships/customXml" Target="../ink/ink181.xml"/><Relationship Id="rId109" Type="http://schemas.openxmlformats.org/officeDocument/2006/relationships/image" Target="../media/image233.png"/><Relationship Id="rId34" Type="http://schemas.openxmlformats.org/officeDocument/2006/relationships/image" Target="../media/image81.png"/><Relationship Id="rId50" Type="http://schemas.openxmlformats.org/officeDocument/2006/relationships/image" Target="../media/image86.png"/><Relationship Id="rId55" Type="http://schemas.openxmlformats.org/officeDocument/2006/relationships/customXml" Target="../ink/ink192.xml"/><Relationship Id="rId76" Type="http://schemas.openxmlformats.org/officeDocument/2006/relationships/image" Target="../media/image101.png"/><Relationship Id="rId97" Type="http://schemas.openxmlformats.org/officeDocument/2006/relationships/image" Target="../media/image227.png"/><Relationship Id="rId104" Type="http://schemas.openxmlformats.org/officeDocument/2006/relationships/customXml" Target="../ink/ink215.xml"/><Relationship Id="rId120" Type="http://schemas.openxmlformats.org/officeDocument/2006/relationships/customXml" Target="../ink/ink223.xml"/><Relationship Id="rId125" Type="http://schemas.openxmlformats.org/officeDocument/2006/relationships/image" Target="../media/image109.png"/><Relationship Id="rId7" Type="http://schemas.openxmlformats.org/officeDocument/2006/relationships/customXml" Target="../ink/ink164.xml"/><Relationship Id="rId71" Type="http://schemas.openxmlformats.org/officeDocument/2006/relationships/customXml" Target="../ink/ink200.xml"/><Relationship Id="rId92" Type="http://schemas.openxmlformats.org/officeDocument/2006/relationships/customXml" Target="../ink/ink209.xml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176.xml"/><Relationship Id="rId24" Type="http://schemas.openxmlformats.org/officeDocument/2006/relationships/customXml" Target="../ink/ink173.xml"/><Relationship Id="rId40" Type="http://schemas.openxmlformats.org/officeDocument/2006/relationships/image" Target="../media/image84.png"/><Relationship Id="rId45" Type="http://schemas.openxmlformats.org/officeDocument/2006/relationships/customXml" Target="../ink/ink185.xml"/><Relationship Id="rId66" Type="http://schemas.openxmlformats.org/officeDocument/2006/relationships/image" Target="../media/image96.png"/><Relationship Id="rId87" Type="http://schemas.openxmlformats.org/officeDocument/2006/relationships/image" Target="../media/image222.png"/><Relationship Id="rId110" Type="http://schemas.openxmlformats.org/officeDocument/2006/relationships/customXml" Target="../ink/ink218.xml"/><Relationship Id="rId115" Type="http://schemas.openxmlformats.org/officeDocument/2006/relationships/image" Target="../media/image235.png"/><Relationship Id="rId131" Type="http://schemas.openxmlformats.org/officeDocument/2006/relationships/image" Target="../media/image789.png"/><Relationship Id="rId61" Type="http://schemas.openxmlformats.org/officeDocument/2006/relationships/customXml" Target="../ink/ink19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customXml" Target="../ink/ink239.xml"/><Relationship Id="rId3" Type="http://schemas.openxmlformats.org/officeDocument/2006/relationships/customXml" Target="../ink/ink233.xml"/><Relationship Id="rId7" Type="http://schemas.openxmlformats.org/officeDocument/2006/relationships/customXml" Target="../ink/ink235.xml"/><Relationship Id="rId12" Type="http://schemas.openxmlformats.org/officeDocument/2006/relationships/customXml" Target="../ink/ink2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customXml" Target="../ink/ink237.xml"/><Relationship Id="rId5" Type="http://schemas.openxmlformats.org/officeDocument/2006/relationships/customXml" Target="../ink/ink234.xml"/><Relationship Id="rId10" Type="http://schemas.openxmlformats.org/officeDocument/2006/relationships/image" Target="../media/image794.png"/><Relationship Id="rId4" Type="http://schemas.openxmlformats.org/officeDocument/2006/relationships/image" Target="../media/image792.png"/><Relationship Id="rId9" Type="http://schemas.openxmlformats.org/officeDocument/2006/relationships/customXml" Target="../ink/ink236.xml"/><Relationship Id="rId14" Type="http://schemas.openxmlformats.org/officeDocument/2006/relationships/customXml" Target="../ink/ink24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4.xml"/><Relationship Id="rId13" Type="http://schemas.openxmlformats.org/officeDocument/2006/relationships/customXml" Target="../ink/ink248.xml"/><Relationship Id="rId18" Type="http://schemas.openxmlformats.org/officeDocument/2006/relationships/customXml" Target="../ink/ink251.xml"/><Relationship Id="rId26" Type="http://schemas.openxmlformats.org/officeDocument/2006/relationships/customXml" Target="../ink/ink255.xml"/><Relationship Id="rId3" Type="http://schemas.openxmlformats.org/officeDocument/2006/relationships/image" Target="../media/image711.png"/><Relationship Id="rId21" Type="http://schemas.openxmlformats.org/officeDocument/2006/relationships/image" Target="../media/image799.png"/><Relationship Id="rId7" Type="http://schemas.openxmlformats.org/officeDocument/2006/relationships/image" Target="../media/image493.png"/><Relationship Id="rId12" Type="http://schemas.openxmlformats.org/officeDocument/2006/relationships/customXml" Target="../ink/ink247.xml"/><Relationship Id="rId17" Type="http://schemas.openxmlformats.org/officeDocument/2006/relationships/image" Target="../media/image797.png"/><Relationship Id="rId25" Type="http://schemas.openxmlformats.org/officeDocument/2006/relationships/image" Target="../media/image801.png"/><Relationship Id="rId2" Type="http://schemas.openxmlformats.org/officeDocument/2006/relationships/customXml" Target="../ink/ink241.xml"/><Relationship Id="rId16" Type="http://schemas.openxmlformats.org/officeDocument/2006/relationships/customXml" Target="../ink/ink250.xml"/><Relationship Id="rId20" Type="http://schemas.openxmlformats.org/officeDocument/2006/relationships/customXml" Target="../ink/ink2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.xml"/><Relationship Id="rId11" Type="http://schemas.openxmlformats.org/officeDocument/2006/relationships/customXml" Target="../ink/ink246.xml"/><Relationship Id="rId24" Type="http://schemas.openxmlformats.org/officeDocument/2006/relationships/customXml" Target="../ink/ink254.xml"/><Relationship Id="rId5" Type="http://schemas.openxmlformats.org/officeDocument/2006/relationships/image" Target="../media/image795.png"/><Relationship Id="rId15" Type="http://schemas.openxmlformats.org/officeDocument/2006/relationships/image" Target="../media/image187.png"/><Relationship Id="rId23" Type="http://schemas.openxmlformats.org/officeDocument/2006/relationships/image" Target="../media/image800.png"/><Relationship Id="rId10" Type="http://schemas.openxmlformats.org/officeDocument/2006/relationships/customXml" Target="../ink/ink245.xml"/><Relationship Id="rId19" Type="http://schemas.openxmlformats.org/officeDocument/2006/relationships/image" Target="../media/image798.png"/><Relationship Id="rId4" Type="http://schemas.openxmlformats.org/officeDocument/2006/relationships/customXml" Target="../ink/ink242.xml"/><Relationship Id="rId9" Type="http://schemas.openxmlformats.org/officeDocument/2006/relationships/image" Target="../media/image796.png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Relationship Id="rId27" Type="http://schemas.openxmlformats.org/officeDocument/2006/relationships/image" Target="../media/image8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9.xml"/><Relationship Id="rId13" Type="http://schemas.openxmlformats.org/officeDocument/2006/relationships/customXml" Target="../ink/ink263.xml"/><Relationship Id="rId3" Type="http://schemas.openxmlformats.org/officeDocument/2006/relationships/image" Target="../media/image711.png"/><Relationship Id="rId7" Type="http://schemas.openxmlformats.org/officeDocument/2006/relationships/image" Target="../media/image493.png"/><Relationship Id="rId12" Type="http://schemas.openxmlformats.org/officeDocument/2006/relationships/customXml" Target="../ink/ink262.xml"/><Relationship Id="rId17" Type="http://schemas.openxmlformats.org/officeDocument/2006/relationships/image" Target="../media/image803.png"/><Relationship Id="rId2" Type="http://schemas.openxmlformats.org/officeDocument/2006/relationships/customXml" Target="../ink/ink256.xml"/><Relationship Id="rId16" Type="http://schemas.openxmlformats.org/officeDocument/2006/relationships/customXml" Target="../ink/ink2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8.xml"/><Relationship Id="rId11" Type="http://schemas.openxmlformats.org/officeDocument/2006/relationships/customXml" Target="../ink/ink261.xml"/><Relationship Id="rId5" Type="http://schemas.openxmlformats.org/officeDocument/2006/relationships/image" Target="../media/image795.png"/><Relationship Id="rId15" Type="http://schemas.openxmlformats.org/officeDocument/2006/relationships/image" Target="../media/image681.png"/><Relationship Id="rId10" Type="http://schemas.openxmlformats.org/officeDocument/2006/relationships/customXml" Target="../ink/ink260.xml"/><Relationship Id="rId4" Type="http://schemas.openxmlformats.org/officeDocument/2006/relationships/customXml" Target="../ink/ink257.xml"/><Relationship Id="rId9" Type="http://schemas.openxmlformats.org/officeDocument/2006/relationships/image" Target="../media/image796.png"/><Relationship Id="rId14" Type="http://schemas.openxmlformats.org/officeDocument/2006/relationships/customXml" Target="../ink/ink26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805.png"/><Relationship Id="rId18" Type="http://schemas.openxmlformats.org/officeDocument/2006/relationships/customXml" Target="../ink/ink274.xml"/><Relationship Id="rId3" Type="http://schemas.openxmlformats.org/officeDocument/2006/relationships/image" Target="../media/image711.png"/><Relationship Id="rId21" Type="http://schemas.openxmlformats.org/officeDocument/2006/relationships/image" Target="../media/image803.png"/><Relationship Id="rId7" Type="http://schemas.openxmlformats.org/officeDocument/2006/relationships/image" Target="../media/image493.png"/><Relationship Id="rId12" Type="http://schemas.openxmlformats.org/officeDocument/2006/relationships/customXml" Target="../ink/ink271.xml"/><Relationship Id="rId17" Type="http://schemas.openxmlformats.org/officeDocument/2006/relationships/image" Target="../media/image807.png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.xml"/><Relationship Id="rId11" Type="http://schemas.openxmlformats.org/officeDocument/2006/relationships/image" Target="../media/image804.png"/><Relationship Id="rId5" Type="http://schemas.openxmlformats.org/officeDocument/2006/relationships/image" Target="../media/image795.png"/><Relationship Id="rId15" Type="http://schemas.openxmlformats.org/officeDocument/2006/relationships/image" Target="../media/image806.png"/><Relationship Id="rId10" Type="http://schemas.openxmlformats.org/officeDocument/2006/relationships/customXml" Target="../ink/ink270.xml"/><Relationship Id="rId19" Type="http://schemas.openxmlformats.org/officeDocument/2006/relationships/image" Target="../media/image681.png"/><Relationship Id="rId4" Type="http://schemas.openxmlformats.org/officeDocument/2006/relationships/customXml" Target="../ink/ink267.xml"/><Relationship Id="rId9" Type="http://schemas.openxmlformats.org/officeDocument/2006/relationships/image" Target="../media/image796.png"/><Relationship Id="rId14" Type="http://schemas.openxmlformats.org/officeDocument/2006/relationships/customXml" Target="../ink/ink27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9.xml"/><Relationship Id="rId13" Type="http://schemas.openxmlformats.org/officeDocument/2006/relationships/customXml" Target="../ink/ink283.xml"/><Relationship Id="rId18" Type="http://schemas.openxmlformats.org/officeDocument/2006/relationships/customXml" Target="../ink/ink286.xml"/><Relationship Id="rId3" Type="http://schemas.openxmlformats.org/officeDocument/2006/relationships/image" Target="../media/image711.png"/><Relationship Id="rId21" Type="http://schemas.openxmlformats.org/officeDocument/2006/relationships/image" Target="../media/image810.png"/><Relationship Id="rId7" Type="http://schemas.openxmlformats.org/officeDocument/2006/relationships/image" Target="../media/image493.png"/><Relationship Id="rId12" Type="http://schemas.openxmlformats.org/officeDocument/2006/relationships/customXml" Target="../ink/ink282.xml"/><Relationship Id="rId17" Type="http://schemas.openxmlformats.org/officeDocument/2006/relationships/image" Target="../media/image808.png"/><Relationship Id="rId2" Type="http://schemas.openxmlformats.org/officeDocument/2006/relationships/customXml" Target="../ink/ink276.xml"/><Relationship Id="rId16" Type="http://schemas.openxmlformats.org/officeDocument/2006/relationships/customXml" Target="../ink/ink285.xml"/><Relationship Id="rId20" Type="http://schemas.openxmlformats.org/officeDocument/2006/relationships/customXml" Target="../ink/ink2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8.xml"/><Relationship Id="rId11" Type="http://schemas.openxmlformats.org/officeDocument/2006/relationships/customXml" Target="../ink/ink281.xml"/><Relationship Id="rId5" Type="http://schemas.openxmlformats.org/officeDocument/2006/relationships/image" Target="../media/image795.png"/><Relationship Id="rId15" Type="http://schemas.openxmlformats.org/officeDocument/2006/relationships/image" Target="../media/image681.png"/><Relationship Id="rId10" Type="http://schemas.openxmlformats.org/officeDocument/2006/relationships/customXml" Target="../ink/ink280.xml"/><Relationship Id="rId19" Type="http://schemas.openxmlformats.org/officeDocument/2006/relationships/image" Target="../media/image809.png"/><Relationship Id="rId4" Type="http://schemas.openxmlformats.org/officeDocument/2006/relationships/customXml" Target="../ink/ink277.xml"/><Relationship Id="rId9" Type="http://schemas.openxmlformats.org/officeDocument/2006/relationships/image" Target="../media/image796.png"/><Relationship Id="rId14" Type="http://schemas.openxmlformats.org/officeDocument/2006/relationships/customXml" Target="../ink/ink2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804.png"/><Relationship Id="rId18" Type="http://schemas.openxmlformats.org/officeDocument/2006/relationships/customXml" Target="../ink/ink296.xml"/><Relationship Id="rId3" Type="http://schemas.openxmlformats.org/officeDocument/2006/relationships/image" Target="../media/image711.png"/><Relationship Id="rId21" Type="http://schemas.openxmlformats.org/officeDocument/2006/relationships/image" Target="../media/image803.png"/><Relationship Id="rId7" Type="http://schemas.openxmlformats.org/officeDocument/2006/relationships/image" Target="../media/image493.png"/><Relationship Id="rId12" Type="http://schemas.openxmlformats.org/officeDocument/2006/relationships/customXml" Target="../ink/ink293.xml"/><Relationship Id="rId17" Type="http://schemas.openxmlformats.org/officeDocument/2006/relationships/image" Target="../media/image806.png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0.xml"/><Relationship Id="rId11" Type="http://schemas.openxmlformats.org/officeDocument/2006/relationships/image" Target="../media/image681.png"/><Relationship Id="rId5" Type="http://schemas.openxmlformats.org/officeDocument/2006/relationships/image" Target="../media/image795.png"/><Relationship Id="rId15" Type="http://schemas.openxmlformats.org/officeDocument/2006/relationships/image" Target="../media/image805.png"/><Relationship Id="rId10" Type="http://schemas.openxmlformats.org/officeDocument/2006/relationships/customXml" Target="../ink/ink292.xml"/><Relationship Id="rId19" Type="http://schemas.openxmlformats.org/officeDocument/2006/relationships/image" Target="../media/image807.png"/><Relationship Id="rId4" Type="http://schemas.openxmlformats.org/officeDocument/2006/relationships/customXml" Target="../ink/ink289.xml"/><Relationship Id="rId9" Type="http://schemas.openxmlformats.org/officeDocument/2006/relationships/image" Target="../media/image796.png"/><Relationship Id="rId14" Type="http://schemas.openxmlformats.org/officeDocument/2006/relationships/customXml" Target="../ink/ink29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6.png"/><Relationship Id="rId117" Type="http://schemas.openxmlformats.org/officeDocument/2006/relationships/customXml" Target="../ink/ink379.xml"/><Relationship Id="rId21" Type="http://schemas.openxmlformats.org/officeDocument/2006/relationships/customXml" Target="../ink/ink307.xml"/><Relationship Id="rId42" Type="http://schemas.openxmlformats.org/officeDocument/2006/relationships/image" Target="../media/image154.png"/><Relationship Id="rId47" Type="http://schemas.openxmlformats.org/officeDocument/2006/relationships/customXml" Target="../ink/ink320.xml"/><Relationship Id="rId63" Type="http://schemas.openxmlformats.org/officeDocument/2006/relationships/customXml" Target="../ink/ink332.xml"/><Relationship Id="rId68" Type="http://schemas.openxmlformats.org/officeDocument/2006/relationships/customXml" Target="../ink/ink337.xml"/><Relationship Id="rId84" Type="http://schemas.openxmlformats.org/officeDocument/2006/relationships/customXml" Target="../ink/ink353.xml"/><Relationship Id="rId89" Type="http://schemas.openxmlformats.org/officeDocument/2006/relationships/customXml" Target="../ink/ink358.xml"/><Relationship Id="rId112" Type="http://schemas.openxmlformats.org/officeDocument/2006/relationships/image" Target="../media/image165.png"/><Relationship Id="rId133" Type="http://schemas.openxmlformats.org/officeDocument/2006/relationships/customXml" Target="../ink/ink387.xml"/><Relationship Id="rId138" Type="http://schemas.openxmlformats.org/officeDocument/2006/relationships/image" Target="../media/image178.png"/><Relationship Id="rId16" Type="http://schemas.openxmlformats.org/officeDocument/2006/relationships/image" Target="../media/image141.png"/><Relationship Id="rId107" Type="http://schemas.openxmlformats.org/officeDocument/2006/relationships/customXml" Target="../ink/ink374.xml"/><Relationship Id="rId11" Type="http://schemas.openxmlformats.org/officeDocument/2006/relationships/customXml" Target="../ink/ink302.xml"/><Relationship Id="rId32" Type="http://schemas.openxmlformats.org/officeDocument/2006/relationships/image" Target="../media/image149.png"/><Relationship Id="rId37" Type="http://schemas.openxmlformats.org/officeDocument/2006/relationships/customXml" Target="../ink/ink315.xml"/><Relationship Id="rId53" Type="http://schemas.openxmlformats.org/officeDocument/2006/relationships/customXml" Target="../ink/ink323.xml"/><Relationship Id="rId58" Type="http://schemas.openxmlformats.org/officeDocument/2006/relationships/customXml" Target="../ink/ink327.xml"/><Relationship Id="rId74" Type="http://schemas.openxmlformats.org/officeDocument/2006/relationships/customXml" Target="../ink/ink343.xml"/><Relationship Id="rId79" Type="http://schemas.openxmlformats.org/officeDocument/2006/relationships/customXml" Target="../ink/ink348.xml"/><Relationship Id="rId102" Type="http://schemas.openxmlformats.org/officeDocument/2006/relationships/customXml" Target="../ink/ink371.xml"/><Relationship Id="rId123" Type="http://schemas.openxmlformats.org/officeDocument/2006/relationships/customXml" Target="../ink/ink382.xml"/><Relationship Id="rId128" Type="http://schemas.openxmlformats.org/officeDocument/2006/relationships/image" Target="../media/image173.png"/><Relationship Id="rId5" Type="http://schemas.openxmlformats.org/officeDocument/2006/relationships/customXml" Target="../ink/ink299.xml"/><Relationship Id="rId90" Type="http://schemas.openxmlformats.org/officeDocument/2006/relationships/customXml" Target="../ink/ink359.xml"/><Relationship Id="rId95" Type="http://schemas.openxmlformats.org/officeDocument/2006/relationships/customXml" Target="../ink/ink364.xml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Relationship Id="rId27" Type="http://schemas.openxmlformats.org/officeDocument/2006/relationships/customXml" Target="../ink/ink310.xml"/><Relationship Id="rId30" Type="http://schemas.openxmlformats.org/officeDocument/2006/relationships/image" Target="../media/image148.png"/><Relationship Id="rId35" Type="http://schemas.openxmlformats.org/officeDocument/2006/relationships/customXml" Target="../ink/ink314.xml"/><Relationship Id="rId43" Type="http://schemas.openxmlformats.org/officeDocument/2006/relationships/customXml" Target="../ink/ink318.xml"/><Relationship Id="rId48" Type="http://schemas.openxmlformats.org/officeDocument/2006/relationships/image" Target="../media/image157.png"/><Relationship Id="rId56" Type="http://schemas.openxmlformats.org/officeDocument/2006/relationships/customXml" Target="../ink/ink325.xml"/><Relationship Id="rId64" Type="http://schemas.openxmlformats.org/officeDocument/2006/relationships/customXml" Target="../ink/ink333.xml"/><Relationship Id="rId69" Type="http://schemas.openxmlformats.org/officeDocument/2006/relationships/customXml" Target="../ink/ink338.xml"/><Relationship Id="rId77" Type="http://schemas.openxmlformats.org/officeDocument/2006/relationships/customXml" Target="../ink/ink346.xml"/><Relationship Id="rId100" Type="http://schemas.openxmlformats.org/officeDocument/2006/relationships/customXml" Target="../ink/ink369.xml"/><Relationship Id="rId105" Type="http://schemas.openxmlformats.org/officeDocument/2006/relationships/customXml" Target="../ink/ink373.xml"/><Relationship Id="rId113" Type="http://schemas.openxmlformats.org/officeDocument/2006/relationships/customXml" Target="../ink/ink377.xml"/><Relationship Id="rId118" Type="http://schemas.openxmlformats.org/officeDocument/2006/relationships/image" Target="../media/image168.png"/><Relationship Id="rId126" Type="http://schemas.openxmlformats.org/officeDocument/2006/relationships/image" Target="../media/image172.png"/><Relationship Id="rId134" Type="http://schemas.openxmlformats.org/officeDocument/2006/relationships/image" Target="../media/image176.png"/><Relationship Id="rId8" Type="http://schemas.openxmlformats.org/officeDocument/2006/relationships/image" Target="../media/image136.png"/><Relationship Id="rId51" Type="http://schemas.openxmlformats.org/officeDocument/2006/relationships/customXml" Target="../ink/ink322.xml"/><Relationship Id="rId72" Type="http://schemas.openxmlformats.org/officeDocument/2006/relationships/customXml" Target="../ink/ink341.xml"/><Relationship Id="rId80" Type="http://schemas.openxmlformats.org/officeDocument/2006/relationships/customXml" Target="../ink/ink349.xml"/><Relationship Id="rId85" Type="http://schemas.openxmlformats.org/officeDocument/2006/relationships/customXml" Target="../ink/ink354.xml"/><Relationship Id="rId93" Type="http://schemas.openxmlformats.org/officeDocument/2006/relationships/customXml" Target="../ink/ink362.xml"/><Relationship Id="rId98" Type="http://schemas.openxmlformats.org/officeDocument/2006/relationships/customXml" Target="../ink/ink367.xml"/><Relationship Id="rId121" Type="http://schemas.openxmlformats.org/officeDocument/2006/relationships/customXml" Target="../ink/ink381.xml"/><Relationship Id="rId3" Type="http://schemas.openxmlformats.org/officeDocument/2006/relationships/customXml" Target="../ink/ink298.xml"/><Relationship Id="rId12" Type="http://schemas.openxmlformats.org/officeDocument/2006/relationships/image" Target="../media/image139.png"/><Relationship Id="rId17" Type="http://schemas.openxmlformats.org/officeDocument/2006/relationships/customXml" Target="../ink/ink305.xml"/><Relationship Id="rId25" Type="http://schemas.openxmlformats.org/officeDocument/2006/relationships/customXml" Target="../ink/ink309.xml"/><Relationship Id="rId33" Type="http://schemas.openxmlformats.org/officeDocument/2006/relationships/customXml" Target="../ink/ink313.xml"/><Relationship Id="rId38" Type="http://schemas.openxmlformats.org/officeDocument/2006/relationships/image" Target="../media/image152.png"/><Relationship Id="rId46" Type="http://schemas.openxmlformats.org/officeDocument/2006/relationships/image" Target="../media/image156.png"/><Relationship Id="rId59" Type="http://schemas.openxmlformats.org/officeDocument/2006/relationships/customXml" Target="../ink/ink328.xml"/><Relationship Id="rId67" Type="http://schemas.openxmlformats.org/officeDocument/2006/relationships/customXml" Target="../ink/ink336.xml"/><Relationship Id="rId103" Type="http://schemas.openxmlformats.org/officeDocument/2006/relationships/customXml" Target="../ink/ink372.xml"/><Relationship Id="rId108" Type="http://schemas.openxmlformats.org/officeDocument/2006/relationships/image" Target="../media/image163.png"/><Relationship Id="rId116" Type="http://schemas.openxmlformats.org/officeDocument/2006/relationships/image" Target="../media/image167.png"/><Relationship Id="rId124" Type="http://schemas.openxmlformats.org/officeDocument/2006/relationships/image" Target="../media/image171.png"/><Relationship Id="rId129" Type="http://schemas.openxmlformats.org/officeDocument/2006/relationships/customXml" Target="../ink/ink385.xml"/><Relationship Id="rId137" Type="http://schemas.openxmlformats.org/officeDocument/2006/relationships/customXml" Target="../ink/ink389.xml"/><Relationship Id="rId20" Type="http://schemas.openxmlformats.org/officeDocument/2006/relationships/image" Target="../media/image143.png"/><Relationship Id="rId41" Type="http://schemas.openxmlformats.org/officeDocument/2006/relationships/customXml" Target="../ink/ink317.xml"/><Relationship Id="rId54" Type="http://schemas.openxmlformats.org/officeDocument/2006/relationships/image" Target="../media/image160.png"/><Relationship Id="rId62" Type="http://schemas.openxmlformats.org/officeDocument/2006/relationships/customXml" Target="../ink/ink331.xml"/><Relationship Id="rId70" Type="http://schemas.openxmlformats.org/officeDocument/2006/relationships/customXml" Target="../ink/ink339.xml"/><Relationship Id="rId75" Type="http://schemas.openxmlformats.org/officeDocument/2006/relationships/customXml" Target="../ink/ink344.xml"/><Relationship Id="rId83" Type="http://schemas.openxmlformats.org/officeDocument/2006/relationships/customXml" Target="../ink/ink352.xml"/><Relationship Id="rId88" Type="http://schemas.openxmlformats.org/officeDocument/2006/relationships/customXml" Target="../ink/ink357.xml"/><Relationship Id="rId91" Type="http://schemas.openxmlformats.org/officeDocument/2006/relationships/customXml" Target="../ink/ink360.xml"/><Relationship Id="rId96" Type="http://schemas.openxmlformats.org/officeDocument/2006/relationships/customXml" Target="../ink/ink365.xml"/><Relationship Id="rId111" Type="http://schemas.openxmlformats.org/officeDocument/2006/relationships/customXml" Target="../ink/ink376.xml"/><Relationship Id="rId13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5" Type="http://schemas.openxmlformats.org/officeDocument/2006/relationships/customXml" Target="../ink/ink304.xml"/><Relationship Id="rId23" Type="http://schemas.openxmlformats.org/officeDocument/2006/relationships/customXml" Target="../ink/ink308.xml"/><Relationship Id="rId28" Type="http://schemas.openxmlformats.org/officeDocument/2006/relationships/image" Target="../media/image147.png"/><Relationship Id="rId36" Type="http://schemas.openxmlformats.org/officeDocument/2006/relationships/image" Target="../media/image151.png"/><Relationship Id="rId49" Type="http://schemas.openxmlformats.org/officeDocument/2006/relationships/customXml" Target="../ink/ink321.xml"/><Relationship Id="rId57" Type="http://schemas.openxmlformats.org/officeDocument/2006/relationships/customXml" Target="../ink/ink326.xml"/><Relationship Id="rId106" Type="http://schemas.openxmlformats.org/officeDocument/2006/relationships/image" Target="../media/image162.png"/><Relationship Id="rId114" Type="http://schemas.openxmlformats.org/officeDocument/2006/relationships/image" Target="../media/image166.png"/><Relationship Id="rId119" Type="http://schemas.openxmlformats.org/officeDocument/2006/relationships/customXml" Target="../ink/ink380.xml"/><Relationship Id="rId127" Type="http://schemas.openxmlformats.org/officeDocument/2006/relationships/customXml" Target="../ink/ink384.xml"/><Relationship Id="rId10" Type="http://schemas.openxmlformats.org/officeDocument/2006/relationships/image" Target="../media/image138.png"/><Relationship Id="rId31" Type="http://schemas.openxmlformats.org/officeDocument/2006/relationships/customXml" Target="../ink/ink312.xml"/><Relationship Id="rId44" Type="http://schemas.openxmlformats.org/officeDocument/2006/relationships/image" Target="../media/image155.png"/><Relationship Id="rId52" Type="http://schemas.openxmlformats.org/officeDocument/2006/relationships/image" Target="../media/image159.png"/><Relationship Id="rId60" Type="http://schemas.openxmlformats.org/officeDocument/2006/relationships/customXml" Target="../ink/ink329.xml"/><Relationship Id="rId65" Type="http://schemas.openxmlformats.org/officeDocument/2006/relationships/customXml" Target="../ink/ink334.xml"/><Relationship Id="rId73" Type="http://schemas.openxmlformats.org/officeDocument/2006/relationships/customXml" Target="../ink/ink342.xml"/><Relationship Id="rId78" Type="http://schemas.openxmlformats.org/officeDocument/2006/relationships/customXml" Target="../ink/ink347.xml"/><Relationship Id="rId81" Type="http://schemas.openxmlformats.org/officeDocument/2006/relationships/customXml" Target="../ink/ink350.xml"/><Relationship Id="rId86" Type="http://schemas.openxmlformats.org/officeDocument/2006/relationships/customXml" Target="../ink/ink355.xml"/><Relationship Id="rId94" Type="http://schemas.openxmlformats.org/officeDocument/2006/relationships/customXml" Target="../ink/ink363.xml"/><Relationship Id="rId99" Type="http://schemas.openxmlformats.org/officeDocument/2006/relationships/customXml" Target="../ink/ink368.xml"/><Relationship Id="rId101" Type="http://schemas.openxmlformats.org/officeDocument/2006/relationships/customXml" Target="../ink/ink370.xml"/><Relationship Id="rId122" Type="http://schemas.openxmlformats.org/officeDocument/2006/relationships/image" Target="../media/image170.png"/><Relationship Id="rId130" Type="http://schemas.openxmlformats.org/officeDocument/2006/relationships/image" Target="../media/image174.png"/><Relationship Id="rId135" Type="http://schemas.openxmlformats.org/officeDocument/2006/relationships/customXml" Target="../ink/ink388.xml"/><Relationship Id="rId4" Type="http://schemas.openxmlformats.org/officeDocument/2006/relationships/image" Target="../media/image110.png"/><Relationship Id="rId9" Type="http://schemas.openxmlformats.org/officeDocument/2006/relationships/customXml" Target="../ink/ink301.xml"/><Relationship Id="rId13" Type="http://schemas.openxmlformats.org/officeDocument/2006/relationships/customXml" Target="../ink/ink303.xml"/><Relationship Id="rId18" Type="http://schemas.openxmlformats.org/officeDocument/2006/relationships/image" Target="../media/image142.png"/><Relationship Id="rId39" Type="http://schemas.openxmlformats.org/officeDocument/2006/relationships/customXml" Target="../ink/ink316.xml"/><Relationship Id="rId109" Type="http://schemas.openxmlformats.org/officeDocument/2006/relationships/customXml" Target="../ink/ink375.xml"/><Relationship Id="rId34" Type="http://schemas.openxmlformats.org/officeDocument/2006/relationships/image" Target="../media/image150.png"/><Relationship Id="rId50" Type="http://schemas.openxmlformats.org/officeDocument/2006/relationships/image" Target="../media/image158.png"/><Relationship Id="rId55" Type="http://schemas.openxmlformats.org/officeDocument/2006/relationships/customXml" Target="../ink/ink324.xml"/><Relationship Id="rId76" Type="http://schemas.openxmlformats.org/officeDocument/2006/relationships/customXml" Target="../ink/ink345.xml"/><Relationship Id="rId97" Type="http://schemas.openxmlformats.org/officeDocument/2006/relationships/customXml" Target="../ink/ink366.xml"/><Relationship Id="rId104" Type="http://schemas.openxmlformats.org/officeDocument/2006/relationships/image" Target="../media/image161.png"/><Relationship Id="rId120" Type="http://schemas.openxmlformats.org/officeDocument/2006/relationships/image" Target="../media/image169.png"/><Relationship Id="rId125" Type="http://schemas.openxmlformats.org/officeDocument/2006/relationships/customXml" Target="../ink/ink383.xml"/><Relationship Id="rId7" Type="http://schemas.openxmlformats.org/officeDocument/2006/relationships/customXml" Target="../ink/ink300.xml"/><Relationship Id="rId71" Type="http://schemas.openxmlformats.org/officeDocument/2006/relationships/customXml" Target="../ink/ink340.xml"/><Relationship Id="rId92" Type="http://schemas.openxmlformats.org/officeDocument/2006/relationships/customXml" Target="../ink/ink361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311.xml"/><Relationship Id="rId24" Type="http://schemas.openxmlformats.org/officeDocument/2006/relationships/image" Target="../media/image145.png"/><Relationship Id="rId40" Type="http://schemas.openxmlformats.org/officeDocument/2006/relationships/image" Target="../media/image153.png"/><Relationship Id="rId45" Type="http://schemas.openxmlformats.org/officeDocument/2006/relationships/customXml" Target="../ink/ink319.xml"/><Relationship Id="rId66" Type="http://schemas.openxmlformats.org/officeDocument/2006/relationships/customXml" Target="../ink/ink335.xml"/><Relationship Id="rId87" Type="http://schemas.openxmlformats.org/officeDocument/2006/relationships/customXml" Target="../ink/ink356.xml"/><Relationship Id="rId110" Type="http://schemas.openxmlformats.org/officeDocument/2006/relationships/image" Target="../media/image164.png"/><Relationship Id="rId115" Type="http://schemas.openxmlformats.org/officeDocument/2006/relationships/customXml" Target="../ink/ink378.xml"/><Relationship Id="rId131" Type="http://schemas.openxmlformats.org/officeDocument/2006/relationships/customXml" Target="../ink/ink386.xml"/><Relationship Id="rId136" Type="http://schemas.openxmlformats.org/officeDocument/2006/relationships/image" Target="../media/image177.png"/><Relationship Id="rId61" Type="http://schemas.openxmlformats.org/officeDocument/2006/relationships/customXml" Target="../ink/ink330.xml"/><Relationship Id="rId82" Type="http://schemas.openxmlformats.org/officeDocument/2006/relationships/customXml" Target="../ink/ink351.xml"/><Relationship Id="rId19" Type="http://schemas.openxmlformats.org/officeDocument/2006/relationships/customXml" Target="../ink/ink306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1.xml"/><Relationship Id="rId117" Type="http://schemas.openxmlformats.org/officeDocument/2006/relationships/image" Target="../media/image167.png"/><Relationship Id="rId21" Type="http://schemas.openxmlformats.org/officeDocument/2006/relationships/image" Target="../media/image143.png"/><Relationship Id="rId42" Type="http://schemas.openxmlformats.org/officeDocument/2006/relationships/customXml" Target="../ink/ink409.xml"/><Relationship Id="rId47" Type="http://schemas.openxmlformats.org/officeDocument/2006/relationships/image" Target="../media/image156.png"/><Relationship Id="rId63" Type="http://schemas.openxmlformats.org/officeDocument/2006/relationships/customXml" Target="../ink/ink423.xml"/><Relationship Id="rId68" Type="http://schemas.openxmlformats.org/officeDocument/2006/relationships/customXml" Target="../ink/ink428.xml"/><Relationship Id="rId84" Type="http://schemas.openxmlformats.org/officeDocument/2006/relationships/customXml" Target="../ink/ink444.xml"/><Relationship Id="rId89" Type="http://schemas.openxmlformats.org/officeDocument/2006/relationships/customXml" Target="../ink/ink449.xml"/><Relationship Id="rId112" Type="http://schemas.openxmlformats.org/officeDocument/2006/relationships/customXml" Target="../ink/ink468.xml"/><Relationship Id="rId133" Type="http://schemas.openxmlformats.org/officeDocument/2006/relationships/image" Target="../media/image175.png"/><Relationship Id="rId138" Type="http://schemas.openxmlformats.org/officeDocument/2006/relationships/customXml" Target="../ink/ink481.xml"/><Relationship Id="rId16" Type="http://schemas.openxmlformats.org/officeDocument/2006/relationships/customXml" Target="../ink/ink396.xml"/><Relationship Id="rId107" Type="http://schemas.openxmlformats.org/officeDocument/2006/relationships/image" Target="../media/image162.png"/><Relationship Id="rId11" Type="http://schemas.openxmlformats.org/officeDocument/2006/relationships/image" Target="../media/image138.png"/><Relationship Id="rId32" Type="http://schemas.openxmlformats.org/officeDocument/2006/relationships/customXml" Target="../ink/ink404.xml"/><Relationship Id="rId37" Type="http://schemas.openxmlformats.org/officeDocument/2006/relationships/image" Target="../media/image151.png"/><Relationship Id="rId53" Type="http://schemas.openxmlformats.org/officeDocument/2006/relationships/image" Target="../media/image159.png"/><Relationship Id="rId58" Type="http://schemas.openxmlformats.org/officeDocument/2006/relationships/customXml" Target="../ink/ink418.xml"/><Relationship Id="rId74" Type="http://schemas.openxmlformats.org/officeDocument/2006/relationships/customXml" Target="../ink/ink434.xml"/><Relationship Id="rId79" Type="http://schemas.openxmlformats.org/officeDocument/2006/relationships/customXml" Target="../ink/ink439.xml"/><Relationship Id="rId102" Type="http://schemas.openxmlformats.org/officeDocument/2006/relationships/customXml" Target="../ink/ink462.xml"/><Relationship Id="rId123" Type="http://schemas.openxmlformats.org/officeDocument/2006/relationships/image" Target="../media/image170.png"/><Relationship Id="rId128" Type="http://schemas.openxmlformats.org/officeDocument/2006/relationships/customXml" Target="../ink/ink476.xml"/><Relationship Id="rId5" Type="http://schemas.openxmlformats.org/officeDocument/2006/relationships/image" Target="../media/image110.png"/><Relationship Id="rId90" Type="http://schemas.openxmlformats.org/officeDocument/2006/relationships/customXml" Target="../ink/ink450.xml"/><Relationship Id="rId95" Type="http://schemas.openxmlformats.org/officeDocument/2006/relationships/customXml" Target="../ink/ink455.xml"/><Relationship Id="rId22" Type="http://schemas.openxmlformats.org/officeDocument/2006/relationships/customXml" Target="../ink/ink399.xml"/><Relationship Id="rId27" Type="http://schemas.openxmlformats.org/officeDocument/2006/relationships/image" Target="../media/image146.png"/><Relationship Id="rId43" Type="http://schemas.openxmlformats.org/officeDocument/2006/relationships/image" Target="../media/image154.png"/><Relationship Id="rId48" Type="http://schemas.openxmlformats.org/officeDocument/2006/relationships/customXml" Target="../ink/ink412.xml"/><Relationship Id="rId64" Type="http://schemas.openxmlformats.org/officeDocument/2006/relationships/customXml" Target="../ink/ink424.xml"/><Relationship Id="rId69" Type="http://schemas.openxmlformats.org/officeDocument/2006/relationships/customXml" Target="../ink/ink429.xml"/><Relationship Id="rId113" Type="http://schemas.openxmlformats.org/officeDocument/2006/relationships/image" Target="../media/image165.png"/><Relationship Id="rId118" Type="http://schemas.openxmlformats.org/officeDocument/2006/relationships/customXml" Target="../ink/ink471.xml"/><Relationship Id="rId134" Type="http://schemas.openxmlformats.org/officeDocument/2006/relationships/customXml" Target="../ink/ink479.xml"/><Relationship Id="rId139" Type="http://schemas.openxmlformats.org/officeDocument/2006/relationships/image" Target="../media/image178.png"/><Relationship Id="rId8" Type="http://schemas.openxmlformats.org/officeDocument/2006/relationships/customXml" Target="../ink/ink392.xml"/><Relationship Id="rId51" Type="http://schemas.openxmlformats.org/officeDocument/2006/relationships/image" Target="../media/image158.png"/><Relationship Id="rId72" Type="http://schemas.openxmlformats.org/officeDocument/2006/relationships/customXml" Target="../ink/ink432.xml"/><Relationship Id="rId80" Type="http://schemas.openxmlformats.org/officeDocument/2006/relationships/customXml" Target="../ink/ink440.xml"/><Relationship Id="rId85" Type="http://schemas.openxmlformats.org/officeDocument/2006/relationships/customXml" Target="../ink/ink445.xml"/><Relationship Id="rId93" Type="http://schemas.openxmlformats.org/officeDocument/2006/relationships/customXml" Target="../ink/ink453.xml"/><Relationship Id="rId98" Type="http://schemas.openxmlformats.org/officeDocument/2006/relationships/customXml" Target="../ink/ink458.xml"/><Relationship Id="rId121" Type="http://schemas.openxmlformats.org/officeDocument/2006/relationships/image" Target="../media/image169.png"/><Relationship Id="rId3" Type="http://schemas.openxmlformats.org/officeDocument/2006/relationships/image" Target="../media/image179.png"/><Relationship Id="rId12" Type="http://schemas.openxmlformats.org/officeDocument/2006/relationships/customXml" Target="../ink/ink394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33" Type="http://schemas.openxmlformats.org/officeDocument/2006/relationships/image" Target="../media/image149.png"/><Relationship Id="rId38" Type="http://schemas.openxmlformats.org/officeDocument/2006/relationships/customXml" Target="../ink/ink407.xml"/><Relationship Id="rId46" Type="http://schemas.openxmlformats.org/officeDocument/2006/relationships/customXml" Target="../ink/ink411.xml"/><Relationship Id="rId59" Type="http://schemas.openxmlformats.org/officeDocument/2006/relationships/customXml" Target="../ink/ink419.xml"/><Relationship Id="rId67" Type="http://schemas.openxmlformats.org/officeDocument/2006/relationships/customXml" Target="../ink/ink427.xml"/><Relationship Id="rId103" Type="http://schemas.openxmlformats.org/officeDocument/2006/relationships/customXml" Target="../ink/ink463.xml"/><Relationship Id="rId108" Type="http://schemas.openxmlformats.org/officeDocument/2006/relationships/customXml" Target="../ink/ink466.xml"/><Relationship Id="rId116" Type="http://schemas.openxmlformats.org/officeDocument/2006/relationships/customXml" Target="../ink/ink470.xml"/><Relationship Id="rId124" Type="http://schemas.openxmlformats.org/officeDocument/2006/relationships/customXml" Target="../ink/ink474.xml"/><Relationship Id="rId129" Type="http://schemas.openxmlformats.org/officeDocument/2006/relationships/image" Target="../media/image173.png"/><Relationship Id="rId137" Type="http://schemas.openxmlformats.org/officeDocument/2006/relationships/image" Target="../media/image177.png"/><Relationship Id="rId20" Type="http://schemas.openxmlformats.org/officeDocument/2006/relationships/customXml" Target="../ink/ink398.xml"/><Relationship Id="rId41" Type="http://schemas.openxmlformats.org/officeDocument/2006/relationships/image" Target="../media/image153.png"/><Relationship Id="rId54" Type="http://schemas.openxmlformats.org/officeDocument/2006/relationships/customXml" Target="../ink/ink415.xml"/><Relationship Id="rId62" Type="http://schemas.openxmlformats.org/officeDocument/2006/relationships/customXml" Target="../ink/ink422.xml"/><Relationship Id="rId70" Type="http://schemas.openxmlformats.org/officeDocument/2006/relationships/customXml" Target="../ink/ink430.xml"/><Relationship Id="rId75" Type="http://schemas.openxmlformats.org/officeDocument/2006/relationships/customXml" Target="../ink/ink435.xml"/><Relationship Id="rId83" Type="http://schemas.openxmlformats.org/officeDocument/2006/relationships/customXml" Target="../ink/ink443.xml"/><Relationship Id="rId88" Type="http://schemas.openxmlformats.org/officeDocument/2006/relationships/customXml" Target="../ink/ink448.xml"/><Relationship Id="rId91" Type="http://schemas.openxmlformats.org/officeDocument/2006/relationships/customXml" Target="../ink/ink451.xml"/><Relationship Id="rId96" Type="http://schemas.openxmlformats.org/officeDocument/2006/relationships/customXml" Target="../ink/ink456.xml"/><Relationship Id="rId111" Type="http://schemas.openxmlformats.org/officeDocument/2006/relationships/image" Target="../media/image164.png"/><Relationship Id="rId132" Type="http://schemas.openxmlformats.org/officeDocument/2006/relationships/customXml" Target="../ink/ink4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1.xml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28" Type="http://schemas.openxmlformats.org/officeDocument/2006/relationships/customXml" Target="../ink/ink402.xml"/><Relationship Id="rId36" Type="http://schemas.openxmlformats.org/officeDocument/2006/relationships/customXml" Target="../ink/ink406.xml"/><Relationship Id="rId49" Type="http://schemas.openxmlformats.org/officeDocument/2006/relationships/image" Target="../media/image157.png"/><Relationship Id="rId57" Type="http://schemas.openxmlformats.org/officeDocument/2006/relationships/customXml" Target="../ink/ink417.xml"/><Relationship Id="rId106" Type="http://schemas.openxmlformats.org/officeDocument/2006/relationships/customXml" Target="../ink/ink465.xml"/><Relationship Id="rId114" Type="http://schemas.openxmlformats.org/officeDocument/2006/relationships/customXml" Target="../ink/ink469.xml"/><Relationship Id="rId119" Type="http://schemas.openxmlformats.org/officeDocument/2006/relationships/image" Target="../media/image168.png"/><Relationship Id="rId127" Type="http://schemas.openxmlformats.org/officeDocument/2006/relationships/image" Target="../media/image172.png"/><Relationship Id="rId10" Type="http://schemas.openxmlformats.org/officeDocument/2006/relationships/customXml" Target="../ink/ink393.xml"/><Relationship Id="rId31" Type="http://schemas.openxmlformats.org/officeDocument/2006/relationships/image" Target="../media/image148.png"/><Relationship Id="rId44" Type="http://schemas.openxmlformats.org/officeDocument/2006/relationships/customXml" Target="../ink/ink410.xml"/><Relationship Id="rId52" Type="http://schemas.openxmlformats.org/officeDocument/2006/relationships/customXml" Target="../ink/ink414.xml"/><Relationship Id="rId60" Type="http://schemas.openxmlformats.org/officeDocument/2006/relationships/customXml" Target="../ink/ink420.xml"/><Relationship Id="rId65" Type="http://schemas.openxmlformats.org/officeDocument/2006/relationships/customXml" Target="../ink/ink425.xml"/><Relationship Id="rId73" Type="http://schemas.openxmlformats.org/officeDocument/2006/relationships/customXml" Target="../ink/ink433.xml"/><Relationship Id="rId78" Type="http://schemas.openxmlformats.org/officeDocument/2006/relationships/customXml" Target="../ink/ink438.xml"/><Relationship Id="rId81" Type="http://schemas.openxmlformats.org/officeDocument/2006/relationships/customXml" Target="../ink/ink441.xml"/><Relationship Id="rId86" Type="http://schemas.openxmlformats.org/officeDocument/2006/relationships/customXml" Target="../ink/ink446.xml"/><Relationship Id="rId94" Type="http://schemas.openxmlformats.org/officeDocument/2006/relationships/customXml" Target="../ink/ink454.xml"/><Relationship Id="rId99" Type="http://schemas.openxmlformats.org/officeDocument/2006/relationships/customXml" Target="../ink/ink459.xml"/><Relationship Id="rId101" Type="http://schemas.openxmlformats.org/officeDocument/2006/relationships/customXml" Target="../ink/ink461.xml"/><Relationship Id="rId122" Type="http://schemas.openxmlformats.org/officeDocument/2006/relationships/customXml" Target="../ink/ink473.xml"/><Relationship Id="rId130" Type="http://schemas.openxmlformats.org/officeDocument/2006/relationships/customXml" Target="../ink/ink477.xml"/><Relationship Id="rId135" Type="http://schemas.openxmlformats.org/officeDocument/2006/relationships/image" Target="../media/image176.png"/><Relationship Id="rId4" Type="http://schemas.openxmlformats.org/officeDocument/2006/relationships/customXml" Target="../ink/ink390.xml"/><Relationship Id="rId9" Type="http://schemas.openxmlformats.org/officeDocument/2006/relationships/image" Target="../media/image136.png"/><Relationship Id="rId13" Type="http://schemas.openxmlformats.org/officeDocument/2006/relationships/image" Target="../media/image139.png"/><Relationship Id="rId18" Type="http://schemas.openxmlformats.org/officeDocument/2006/relationships/customXml" Target="../ink/ink397.xml"/><Relationship Id="rId39" Type="http://schemas.openxmlformats.org/officeDocument/2006/relationships/image" Target="../media/image152.png"/><Relationship Id="rId109" Type="http://schemas.openxmlformats.org/officeDocument/2006/relationships/image" Target="../media/image163.png"/><Relationship Id="rId34" Type="http://schemas.openxmlformats.org/officeDocument/2006/relationships/customXml" Target="../ink/ink405.xml"/><Relationship Id="rId50" Type="http://schemas.openxmlformats.org/officeDocument/2006/relationships/customXml" Target="../ink/ink413.xml"/><Relationship Id="rId55" Type="http://schemas.openxmlformats.org/officeDocument/2006/relationships/image" Target="../media/image160.png"/><Relationship Id="rId76" Type="http://schemas.openxmlformats.org/officeDocument/2006/relationships/customXml" Target="../ink/ink436.xml"/><Relationship Id="rId97" Type="http://schemas.openxmlformats.org/officeDocument/2006/relationships/customXml" Target="../ink/ink457.xml"/><Relationship Id="rId104" Type="http://schemas.openxmlformats.org/officeDocument/2006/relationships/customXml" Target="../ink/ink464.xml"/><Relationship Id="rId120" Type="http://schemas.openxmlformats.org/officeDocument/2006/relationships/customXml" Target="../ink/ink472.xml"/><Relationship Id="rId125" Type="http://schemas.openxmlformats.org/officeDocument/2006/relationships/image" Target="../media/image171.png"/><Relationship Id="rId7" Type="http://schemas.openxmlformats.org/officeDocument/2006/relationships/image" Target="../media/image111.png"/><Relationship Id="rId71" Type="http://schemas.openxmlformats.org/officeDocument/2006/relationships/customXml" Target="../ink/ink431.xml"/><Relationship Id="rId92" Type="http://schemas.openxmlformats.org/officeDocument/2006/relationships/customXml" Target="../ink/ink452.xml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47.png"/><Relationship Id="rId24" Type="http://schemas.openxmlformats.org/officeDocument/2006/relationships/customXml" Target="../ink/ink400.xml"/><Relationship Id="rId40" Type="http://schemas.openxmlformats.org/officeDocument/2006/relationships/customXml" Target="../ink/ink408.xml"/><Relationship Id="rId45" Type="http://schemas.openxmlformats.org/officeDocument/2006/relationships/image" Target="../media/image155.png"/><Relationship Id="rId66" Type="http://schemas.openxmlformats.org/officeDocument/2006/relationships/customXml" Target="../ink/ink426.xml"/><Relationship Id="rId87" Type="http://schemas.openxmlformats.org/officeDocument/2006/relationships/customXml" Target="../ink/ink447.xml"/><Relationship Id="rId110" Type="http://schemas.openxmlformats.org/officeDocument/2006/relationships/customXml" Target="../ink/ink467.xml"/><Relationship Id="rId115" Type="http://schemas.openxmlformats.org/officeDocument/2006/relationships/image" Target="../media/image166.png"/><Relationship Id="rId131" Type="http://schemas.openxmlformats.org/officeDocument/2006/relationships/image" Target="../media/image174.png"/><Relationship Id="rId136" Type="http://schemas.openxmlformats.org/officeDocument/2006/relationships/customXml" Target="../ink/ink480.xml"/><Relationship Id="rId61" Type="http://schemas.openxmlformats.org/officeDocument/2006/relationships/customXml" Target="../ink/ink421.xml"/><Relationship Id="rId82" Type="http://schemas.openxmlformats.org/officeDocument/2006/relationships/customXml" Target="../ink/ink442.xml"/><Relationship Id="rId19" Type="http://schemas.openxmlformats.org/officeDocument/2006/relationships/image" Target="../media/image142.png"/><Relationship Id="rId14" Type="http://schemas.openxmlformats.org/officeDocument/2006/relationships/customXml" Target="../ink/ink395.xml"/><Relationship Id="rId30" Type="http://schemas.openxmlformats.org/officeDocument/2006/relationships/customXml" Target="../ink/ink403.xml"/><Relationship Id="rId35" Type="http://schemas.openxmlformats.org/officeDocument/2006/relationships/image" Target="../media/image150.png"/><Relationship Id="rId56" Type="http://schemas.openxmlformats.org/officeDocument/2006/relationships/customXml" Target="../ink/ink416.xml"/><Relationship Id="rId77" Type="http://schemas.openxmlformats.org/officeDocument/2006/relationships/customXml" Target="../ink/ink437.xml"/><Relationship Id="rId100" Type="http://schemas.openxmlformats.org/officeDocument/2006/relationships/customXml" Target="../ink/ink460.xml"/><Relationship Id="rId105" Type="http://schemas.openxmlformats.org/officeDocument/2006/relationships/image" Target="../media/image161.png"/><Relationship Id="rId126" Type="http://schemas.openxmlformats.org/officeDocument/2006/relationships/customXml" Target="../ink/ink4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10.png"/><Relationship Id="rId18" Type="http://schemas.openxmlformats.org/officeDocument/2006/relationships/customXml" Target="../ink/ink489.xml"/><Relationship Id="rId26" Type="http://schemas.openxmlformats.org/officeDocument/2006/relationships/customXml" Target="../ink/ink493.xml"/><Relationship Id="rId39" Type="http://schemas.openxmlformats.org/officeDocument/2006/relationships/image" Target="../media/image8111.png"/><Relationship Id="rId3" Type="http://schemas.openxmlformats.org/officeDocument/2006/relationships/image" Target="../media/image182.png"/><Relationship Id="rId21" Type="http://schemas.openxmlformats.org/officeDocument/2006/relationships/image" Target="../media/image186.png"/><Relationship Id="rId34" Type="http://schemas.openxmlformats.org/officeDocument/2006/relationships/customXml" Target="../ink/ink497.xml"/><Relationship Id="rId42" Type="http://schemas.openxmlformats.org/officeDocument/2006/relationships/customXml" Target="../ink/ink501.xml"/><Relationship Id="rId47" Type="http://schemas.openxmlformats.org/officeDocument/2006/relationships/image" Target="../media/image191.png"/><Relationship Id="rId50" Type="http://schemas.openxmlformats.org/officeDocument/2006/relationships/customXml" Target="../ink/ink505.xml"/><Relationship Id="rId7" Type="http://schemas.openxmlformats.org/officeDocument/2006/relationships/image" Target="../media/image5311.png"/><Relationship Id="rId12" Type="http://schemas.openxmlformats.org/officeDocument/2006/relationships/customXml" Target="../ink/ink486.xml"/><Relationship Id="rId17" Type="http://schemas.openxmlformats.org/officeDocument/2006/relationships/image" Target="../media/image184.png"/><Relationship Id="rId25" Type="http://schemas.openxmlformats.org/officeDocument/2006/relationships/image" Target="../media/image740.png"/><Relationship Id="rId33" Type="http://schemas.openxmlformats.org/officeDocument/2006/relationships/image" Target="../media/image780.png"/><Relationship Id="rId38" Type="http://schemas.openxmlformats.org/officeDocument/2006/relationships/customXml" Target="../ink/ink499.xml"/><Relationship Id="rId46" Type="http://schemas.openxmlformats.org/officeDocument/2006/relationships/customXml" Target="../ink/ink503.xml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488.xml"/><Relationship Id="rId20" Type="http://schemas.openxmlformats.org/officeDocument/2006/relationships/customXml" Target="../ink/ink490.xml"/><Relationship Id="rId29" Type="http://schemas.openxmlformats.org/officeDocument/2006/relationships/image" Target="../media/image7610.png"/><Relationship Id="rId41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3.xml"/><Relationship Id="rId11" Type="http://schemas.openxmlformats.org/officeDocument/2006/relationships/image" Target="../media/image5510.png"/><Relationship Id="rId24" Type="http://schemas.openxmlformats.org/officeDocument/2006/relationships/customXml" Target="../ink/ink492.xml"/><Relationship Id="rId32" Type="http://schemas.openxmlformats.org/officeDocument/2006/relationships/customXml" Target="../ink/ink496.xml"/><Relationship Id="rId37" Type="http://schemas.openxmlformats.org/officeDocument/2006/relationships/image" Target="../media/image8011.png"/><Relationship Id="rId40" Type="http://schemas.openxmlformats.org/officeDocument/2006/relationships/customXml" Target="../ink/ink500.xml"/><Relationship Id="rId45" Type="http://schemas.openxmlformats.org/officeDocument/2006/relationships/image" Target="../media/image190.png"/><Relationship Id="rId53" Type="http://schemas.openxmlformats.org/officeDocument/2006/relationships/image" Target="../media/image880.png"/><Relationship Id="rId5" Type="http://schemas.openxmlformats.org/officeDocument/2006/relationships/image" Target="../media/image5210.png"/><Relationship Id="rId15" Type="http://schemas.openxmlformats.org/officeDocument/2006/relationships/image" Target="../media/image183.png"/><Relationship Id="rId23" Type="http://schemas.openxmlformats.org/officeDocument/2006/relationships/image" Target="../media/image6010.png"/><Relationship Id="rId28" Type="http://schemas.openxmlformats.org/officeDocument/2006/relationships/customXml" Target="../ink/ink494.xml"/><Relationship Id="rId36" Type="http://schemas.openxmlformats.org/officeDocument/2006/relationships/customXml" Target="../ink/ink498.xml"/><Relationship Id="rId49" Type="http://schemas.openxmlformats.org/officeDocument/2006/relationships/image" Target="../media/image860.png"/><Relationship Id="rId10" Type="http://schemas.openxmlformats.org/officeDocument/2006/relationships/customXml" Target="../ink/ink485.xml"/><Relationship Id="rId19" Type="http://schemas.openxmlformats.org/officeDocument/2006/relationships/image" Target="../media/image185.png"/><Relationship Id="rId31" Type="http://schemas.openxmlformats.org/officeDocument/2006/relationships/image" Target="../media/image772.png"/><Relationship Id="rId44" Type="http://schemas.openxmlformats.org/officeDocument/2006/relationships/customXml" Target="../ink/ink502.xml"/><Relationship Id="rId52" Type="http://schemas.openxmlformats.org/officeDocument/2006/relationships/customXml" Target="../ink/ink506.xml"/><Relationship Id="rId4" Type="http://schemas.openxmlformats.org/officeDocument/2006/relationships/customXml" Target="../ink/ink482.xml"/><Relationship Id="rId9" Type="http://schemas.openxmlformats.org/officeDocument/2006/relationships/image" Target="../media/image5411.png"/><Relationship Id="rId14" Type="http://schemas.openxmlformats.org/officeDocument/2006/relationships/customXml" Target="../ink/ink487.xml"/><Relationship Id="rId22" Type="http://schemas.openxmlformats.org/officeDocument/2006/relationships/customXml" Target="../ink/ink491.xml"/><Relationship Id="rId27" Type="http://schemas.openxmlformats.org/officeDocument/2006/relationships/image" Target="../media/image7510.png"/><Relationship Id="rId30" Type="http://schemas.openxmlformats.org/officeDocument/2006/relationships/customXml" Target="../ink/ink495.xml"/><Relationship Id="rId35" Type="http://schemas.openxmlformats.org/officeDocument/2006/relationships/image" Target="../media/image791.png"/><Relationship Id="rId43" Type="http://schemas.openxmlformats.org/officeDocument/2006/relationships/image" Target="../media/image189.png"/><Relationship Id="rId48" Type="http://schemas.openxmlformats.org/officeDocument/2006/relationships/customXml" Target="../ink/ink504.xml"/><Relationship Id="rId8" Type="http://schemas.openxmlformats.org/officeDocument/2006/relationships/customXml" Target="../ink/ink484.xml"/><Relationship Id="rId51" Type="http://schemas.openxmlformats.org/officeDocument/2006/relationships/image" Target="../media/image87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5.png"/><Relationship Id="rId18" Type="http://schemas.openxmlformats.org/officeDocument/2006/relationships/image" Target="../media/image1380.png"/><Relationship Id="rId3" Type="http://schemas.openxmlformats.org/officeDocument/2006/relationships/image" Target="../media/image192.png"/><Relationship Id="rId21" Type="http://schemas.openxmlformats.org/officeDocument/2006/relationships/customXml" Target="../ink/ink516.xml"/><Relationship Id="rId42" Type="http://schemas.openxmlformats.org/officeDocument/2006/relationships/customXml" Target="../ink/ink518.xml"/><Relationship Id="rId47" Type="http://schemas.openxmlformats.org/officeDocument/2006/relationships/image" Target="../media/image814.png"/><Relationship Id="rId50" Type="http://schemas.openxmlformats.org/officeDocument/2006/relationships/customXml" Target="../ink/ink522.xml"/><Relationship Id="rId55" Type="http://schemas.openxmlformats.org/officeDocument/2006/relationships/image" Target="../media/image818.png"/><Relationship Id="rId63" Type="http://schemas.openxmlformats.org/officeDocument/2006/relationships/image" Target="../media/image822.png"/><Relationship Id="rId68" Type="http://schemas.openxmlformats.org/officeDocument/2006/relationships/customXml" Target="../ink/ink531.xml"/><Relationship Id="rId7" Type="http://schemas.openxmlformats.org/officeDocument/2006/relationships/image" Target="../media/image532.png"/><Relationship Id="rId12" Type="http://schemas.openxmlformats.org/officeDocument/2006/relationships/customXml" Target="../ink/ink511.xml"/><Relationship Id="rId17" Type="http://schemas.openxmlformats.org/officeDocument/2006/relationships/customXml" Target="../ink/ink514.xml"/><Relationship Id="rId46" Type="http://schemas.openxmlformats.org/officeDocument/2006/relationships/customXml" Target="../ink/ink520.xml"/><Relationship Id="rId59" Type="http://schemas.openxmlformats.org/officeDocument/2006/relationships/image" Target="../media/image820.png"/><Relationship Id="rId67" Type="http://schemas.openxmlformats.org/officeDocument/2006/relationships/image" Target="../media/image824.png"/><Relationship Id="rId71" Type="http://schemas.openxmlformats.org/officeDocument/2006/relationships/image" Target="../media/image8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6.png"/><Relationship Id="rId20" Type="http://schemas.openxmlformats.org/officeDocument/2006/relationships/image" Target="../media/image537.png"/><Relationship Id="rId41" Type="http://schemas.openxmlformats.org/officeDocument/2006/relationships/image" Target="../media/image811.png"/><Relationship Id="rId54" Type="http://schemas.openxmlformats.org/officeDocument/2006/relationships/customXml" Target="../ink/ink524.xml"/><Relationship Id="rId62" Type="http://schemas.openxmlformats.org/officeDocument/2006/relationships/customXml" Target="../ink/ink528.xml"/><Relationship Id="rId70" Type="http://schemas.openxmlformats.org/officeDocument/2006/relationships/customXml" Target="../ink/ink5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8.xml"/><Relationship Id="rId11" Type="http://schemas.openxmlformats.org/officeDocument/2006/relationships/image" Target="../media/image534.png"/><Relationship Id="rId45" Type="http://schemas.openxmlformats.org/officeDocument/2006/relationships/image" Target="../media/image813.png"/><Relationship Id="rId53" Type="http://schemas.openxmlformats.org/officeDocument/2006/relationships/image" Target="../media/image817.png"/><Relationship Id="rId58" Type="http://schemas.openxmlformats.org/officeDocument/2006/relationships/customXml" Target="../ink/ink526.xml"/><Relationship Id="rId66" Type="http://schemas.openxmlformats.org/officeDocument/2006/relationships/customXml" Target="../ink/ink530.xml"/><Relationship Id="rId5" Type="http://schemas.openxmlformats.org/officeDocument/2006/relationships/image" Target="../media/image531.png"/><Relationship Id="rId15" Type="http://schemas.openxmlformats.org/officeDocument/2006/relationships/customXml" Target="../ink/ink513.xml"/><Relationship Id="rId23" Type="http://schemas.openxmlformats.org/officeDocument/2006/relationships/customXml" Target="../ink/ink517.xml"/><Relationship Id="rId49" Type="http://schemas.openxmlformats.org/officeDocument/2006/relationships/image" Target="../media/image815.png"/><Relationship Id="rId57" Type="http://schemas.openxmlformats.org/officeDocument/2006/relationships/image" Target="../media/image819.png"/><Relationship Id="rId61" Type="http://schemas.openxmlformats.org/officeDocument/2006/relationships/image" Target="../media/image821.png"/><Relationship Id="rId10" Type="http://schemas.openxmlformats.org/officeDocument/2006/relationships/customXml" Target="../ink/ink510.xml"/><Relationship Id="rId19" Type="http://schemas.openxmlformats.org/officeDocument/2006/relationships/customXml" Target="../ink/ink515.xml"/><Relationship Id="rId44" Type="http://schemas.openxmlformats.org/officeDocument/2006/relationships/customXml" Target="../ink/ink519.xml"/><Relationship Id="rId52" Type="http://schemas.openxmlformats.org/officeDocument/2006/relationships/customXml" Target="../ink/ink523.xml"/><Relationship Id="rId60" Type="http://schemas.openxmlformats.org/officeDocument/2006/relationships/customXml" Target="../ink/ink527.xml"/><Relationship Id="rId65" Type="http://schemas.openxmlformats.org/officeDocument/2006/relationships/image" Target="../media/image823.png"/><Relationship Id="rId4" Type="http://schemas.openxmlformats.org/officeDocument/2006/relationships/customXml" Target="../ink/ink507.xml"/><Relationship Id="rId9" Type="http://schemas.openxmlformats.org/officeDocument/2006/relationships/image" Target="../media/image533.png"/><Relationship Id="rId14" Type="http://schemas.openxmlformats.org/officeDocument/2006/relationships/customXml" Target="../ink/ink512.xml"/><Relationship Id="rId22" Type="http://schemas.openxmlformats.org/officeDocument/2006/relationships/image" Target="../media/image538.png"/><Relationship Id="rId43" Type="http://schemas.openxmlformats.org/officeDocument/2006/relationships/image" Target="../media/image812.png"/><Relationship Id="rId48" Type="http://schemas.openxmlformats.org/officeDocument/2006/relationships/customXml" Target="../ink/ink521.xml"/><Relationship Id="rId56" Type="http://schemas.openxmlformats.org/officeDocument/2006/relationships/customXml" Target="../ink/ink525.xml"/><Relationship Id="rId64" Type="http://schemas.openxmlformats.org/officeDocument/2006/relationships/customXml" Target="../ink/ink529.xml"/><Relationship Id="rId69" Type="http://schemas.openxmlformats.org/officeDocument/2006/relationships/image" Target="../media/image825.png"/><Relationship Id="rId8" Type="http://schemas.openxmlformats.org/officeDocument/2006/relationships/customXml" Target="../ink/ink509.xml"/><Relationship Id="rId51" Type="http://schemas.openxmlformats.org/officeDocument/2006/relationships/image" Target="../media/image81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5.png"/><Relationship Id="rId18" Type="http://schemas.openxmlformats.org/officeDocument/2006/relationships/image" Target="../media/image1380.png"/><Relationship Id="rId26" Type="http://schemas.openxmlformats.org/officeDocument/2006/relationships/image" Target="../media/image363.png"/><Relationship Id="rId39" Type="http://schemas.openxmlformats.org/officeDocument/2006/relationships/customXml" Target="../ink/ink551.xml"/><Relationship Id="rId21" Type="http://schemas.openxmlformats.org/officeDocument/2006/relationships/customXml" Target="../ink/ink542.xml"/><Relationship Id="rId34" Type="http://schemas.openxmlformats.org/officeDocument/2006/relationships/image" Target="../media/image579.png"/><Relationship Id="rId42" Type="http://schemas.openxmlformats.org/officeDocument/2006/relationships/image" Target="../media/image583.png"/><Relationship Id="rId47" Type="http://schemas.openxmlformats.org/officeDocument/2006/relationships/customXml" Target="../ink/ink555.xml"/><Relationship Id="rId50" Type="http://schemas.openxmlformats.org/officeDocument/2006/relationships/image" Target="../media/image587.png"/><Relationship Id="rId55" Type="http://schemas.openxmlformats.org/officeDocument/2006/relationships/customXml" Target="../ink/ink559.xml"/><Relationship Id="rId7" Type="http://schemas.openxmlformats.org/officeDocument/2006/relationships/image" Target="../media/image53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6.png"/><Relationship Id="rId20" Type="http://schemas.openxmlformats.org/officeDocument/2006/relationships/image" Target="../media/image537.png"/><Relationship Id="rId29" Type="http://schemas.openxmlformats.org/officeDocument/2006/relationships/customXml" Target="../ink/ink546.xml"/><Relationship Id="rId41" Type="http://schemas.openxmlformats.org/officeDocument/2006/relationships/customXml" Target="../ink/ink552.xml"/><Relationship Id="rId54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4.xml"/><Relationship Id="rId11" Type="http://schemas.openxmlformats.org/officeDocument/2006/relationships/image" Target="../media/image534.png"/><Relationship Id="rId24" Type="http://schemas.openxmlformats.org/officeDocument/2006/relationships/image" Target="../media/image362.png"/><Relationship Id="rId32" Type="http://schemas.openxmlformats.org/officeDocument/2006/relationships/image" Target="../media/image578.png"/><Relationship Id="rId37" Type="http://schemas.openxmlformats.org/officeDocument/2006/relationships/customXml" Target="../ink/ink550.xml"/><Relationship Id="rId40" Type="http://schemas.openxmlformats.org/officeDocument/2006/relationships/image" Target="../media/image582.png"/><Relationship Id="rId45" Type="http://schemas.openxmlformats.org/officeDocument/2006/relationships/customXml" Target="../ink/ink554.xml"/><Relationship Id="rId53" Type="http://schemas.openxmlformats.org/officeDocument/2006/relationships/customXml" Target="../ink/ink558.xml"/><Relationship Id="rId58" Type="http://schemas.openxmlformats.org/officeDocument/2006/relationships/image" Target="../media/image591.png"/><Relationship Id="rId5" Type="http://schemas.openxmlformats.org/officeDocument/2006/relationships/image" Target="../media/image531.png"/><Relationship Id="rId15" Type="http://schemas.openxmlformats.org/officeDocument/2006/relationships/customXml" Target="../ink/ink539.xml"/><Relationship Id="rId23" Type="http://schemas.openxmlformats.org/officeDocument/2006/relationships/customXml" Target="../ink/ink543.xml"/><Relationship Id="rId28" Type="http://schemas.openxmlformats.org/officeDocument/2006/relationships/image" Target="../media/image364.png"/><Relationship Id="rId36" Type="http://schemas.openxmlformats.org/officeDocument/2006/relationships/image" Target="../media/image580.png"/><Relationship Id="rId49" Type="http://schemas.openxmlformats.org/officeDocument/2006/relationships/customXml" Target="../ink/ink556.xml"/><Relationship Id="rId57" Type="http://schemas.openxmlformats.org/officeDocument/2006/relationships/customXml" Target="../ink/ink560.xml"/><Relationship Id="rId61" Type="http://schemas.openxmlformats.org/officeDocument/2006/relationships/image" Target="../media/image593.png"/><Relationship Id="rId10" Type="http://schemas.openxmlformats.org/officeDocument/2006/relationships/customXml" Target="../ink/ink536.xml"/><Relationship Id="rId19" Type="http://schemas.openxmlformats.org/officeDocument/2006/relationships/customXml" Target="../ink/ink541.xml"/><Relationship Id="rId31" Type="http://schemas.openxmlformats.org/officeDocument/2006/relationships/customXml" Target="../ink/ink547.xml"/><Relationship Id="rId44" Type="http://schemas.openxmlformats.org/officeDocument/2006/relationships/image" Target="../media/image584.png"/><Relationship Id="rId52" Type="http://schemas.openxmlformats.org/officeDocument/2006/relationships/image" Target="../media/image588.png"/><Relationship Id="rId60" Type="http://schemas.openxmlformats.org/officeDocument/2006/relationships/image" Target="../media/image592.png"/><Relationship Id="rId4" Type="http://schemas.openxmlformats.org/officeDocument/2006/relationships/customXml" Target="../ink/ink533.xml"/><Relationship Id="rId9" Type="http://schemas.openxmlformats.org/officeDocument/2006/relationships/image" Target="../media/image533.png"/><Relationship Id="rId14" Type="http://schemas.openxmlformats.org/officeDocument/2006/relationships/customXml" Target="../ink/ink538.xml"/><Relationship Id="rId22" Type="http://schemas.openxmlformats.org/officeDocument/2006/relationships/image" Target="../media/image538.png"/><Relationship Id="rId27" Type="http://schemas.openxmlformats.org/officeDocument/2006/relationships/customXml" Target="../ink/ink545.xml"/><Relationship Id="rId30" Type="http://schemas.openxmlformats.org/officeDocument/2006/relationships/image" Target="../media/image577.png"/><Relationship Id="rId35" Type="http://schemas.openxmlformats.org/officeDocument/2006/relationships/customXml" Target="../ink/ink549.xml"/><Relationship Id="rId43" Type="http://schemas.openxmlformats.org/officeDocument/2006/relationships/customXml" Target="../ink/ink553.xml"/><Relationship Id="rId48" Type="http://schemas.openxmlformats.org/officeDocument/2006/relationships/image" Target="../media/image586.png"/><Relationship Id="rId56" Type="http://schemas.openxmlformats.org/officeDocument/2006/relationships/image" Target="../media/image590.png"/><Relationship Id="rId8" Type="http://schemas.openxmlformats.org/officeDocument/2006/relationships/customXml" Target="../ink/ink535.xml"/><Relationship Id="rId51" Type="http://schemas.openxmlformats.org/officeDocument/2006/relationships/customXml" Target="../ink/ink557.xml"/><Relationship Id="rId3" Type="http://schemas.openxmlformats.org/officeDocument/2006/relationships/image" Target="../media/image192.png"/><Relationship Id="rId12" Type="http://schemas.openxmlformats.org/officeDocument/2006/relationships/customXml" Target="../ink/ink537.xml"/><Relationship Id="rId17" Type="http://schemas.openxmlformats.org/officeDocument/2006/relationships/customXml" Target="../ink/ink540.xml"/><Relationship Id="rId25" Type="http://schemas.openxmlformats.org/officeDocument/2006/relationships/customXml" Target="../ink/ink544.xml"/><Relationship Id="rId33" Type="http://schemas.openxmlformats.org/officeDocument/2006/relationships/customXml" Target="../ink/ink548.xml"/><Relationship Id="rId38" Type="http://schemas.openxmlformats.org/officeDocument/2006/relationships/image" Target="../media/image581.png"/><Relationship Id="rId46" Type="http://schemas.openxmlformats.org/officeDocument/2006/relationships/image" Target="../media/image585.png"/><Relationship Id="rId59" Type="http://schemas.openxmlformats.org/officeDocument/2006/relationships/customXml" Target="../ink/ink56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5.png"/><Relationship Id="rId18" Type="http://schemas.openxmlformats.org/officeDocument/2006/relationships/image" Target="../media/image1380.png"/><Relationship Id="rId26" Type="http://schemas.openxmlformats.org/officeDocument/2006/relationships/image" Target="../media/image363.png"/><Relationship Id="rId39" Type="http://schemas.openxmlformats.org/officeDocument/2006/relationships/customXml" Target="../ink/ink580.xml"/><Relationship Id="rId21" Type="http://schemas.openxmlformats.org/officeDocument/2006/relationships/customXml" Target="../ink/ink571.xml"/><Relationship Id="rId34" Type="http://schemas.openxmlformats.org/officeDocument/2006/relationships/image" Target="../media/image579.png"/><Relationship Id="rId42" Type="http://schemas.openxmlformats.org/officeDocument/2006/relationships/image" Target="../media/image583.png"/><Relationship Id="rId47" Type="http://schemas.openxmlformats.org/officeDocument/2006/relationships/customXml" Target="../ink/ink584.xml"/><Relationship Id="rId50" Type="http://schemas.openxmlformats.org/officeDocument/2006/relationships/image" Target="../media/image587.png"/><Relationship Id="rId55" Type="http://schemas.openxmlformats.org/officeDocument/2006/relationships/customXml" Target="../ink/ink588.xml"/><Relationship Id="rId63" Type="http://schemas.openxmlformats.org/officeDocument/2006/relationships/image" Target="../media/image594.png"/><Relationship Id="rId68" Type="http://schemas.openxmlformats.org/officeDocument/2006/relationships/customXml" Target="../ink/ink595.xml"/><Relationship Id="rId76" Type="http://schemas.openxmlformats.org/officeDocument/2006/relationships/customXml" Target="../ink/ink601.xml"/><Relationship Id="rId84" Type="http://schemas.openxmlformats.org/officeDocument/2006/relationships/customXml" Target="../ink/ink605.xml"/><Relationship Id="rId7" Type="http://schemas.openxmlformats.org/officeDocument/2006/relationships/image" Target="../media/image532.png"/><Relationship Id="rId71" Type="http://schemas.openxmlformats.org/officeDocument/2006/relationships/customXml" Target="../ink/ink598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36.png"/><Relationship Id="rId29" Type="http://schemas.openxmlformats.org/officeDocument/2006/relationships/customXml" Target="../ink/ink575.xml"/><Relationship Id="rId11" Type="http://schemas.openxmlformats.org/officeDocument/2006/relationships/image" Target="../media/image534.png"/><Relationship Id="rId24" Type="http://schemas.openxmlformats.org/officeDocument/2006/relationships/image" Target="../media/image362.png"/><Relationship Id="rId32" Type="http://schemas.openxmlformats.org/officeDocument/2006/relationships/image" Target="../media/image578.png"/><Relationship Id="rId37" Type="http://schemas.openxmlformats.org/officeDocument/2006/relationships/customXml" Target="../ink/ink579.xml"/><Relationship Id="rId40" Type="http://schemas.openxmlformats.org/officeDocument/2006/relationships/image" Target="../media/image582.png"/><Relationship Id="rId45" Type="http://schemas.openxmlformats.org/officeDocument/2006/relationships/customXml" Target="../ink/ink583.xml"/><Relationship Id="rId53" Type="http://schemas.openxmlformats.org/officeDocument/2006/relationships/customXml" Target="../ink/ink587.xml"/><Relationship Id="rId58" Type="http://schemas.openxmlformats.org/officeDocument/2006/relationships/image" Target="../media/image591.png"/><Relationship Id="rId66" Type="http://schemas.openxmlformats.org/officeDocument/2006/relationships/customXml" Target="../ink/ink593.xml"/><Relationship Id="rId74" Type="http://schemas.openxmlformats.org/officeDocument/2006/relationships/customXml" Target="../ink/ink600.xml"/><Relationship Id="rId79" Type="http://schemas.openxmlformats.org/officeDocument/2006/relationships/image" Target="../media/image599.png"/><Relationship Id="rId5" Type="http://schemas.openxmlformats.org/officeDocument/2006/relationships/image" Target="../media/image531.png"/><Relationship Id="rId61" Type="http://schemas.openxmlformats.org/officeDocument/2006/relationships/image" Target="../media/image593.png"/><Relationship Id="rId82" Type="http://schemas.openxmlformats.org/officeDocument/2006/relationships/customXml" Target="../ink/ink604.xml"/><Relationship Id="rId19" Type="http://schemas.openxmlformats.org/officeDocument/2006/relationships/customXml" Target="../ink/ink570.xml"/><Relationship Id="rId4" Type="http://schemas.openxmlformats.org/officeDocument/2006/relationships/customXml" Target="../ink/ink562.xml"/><Relationship Id="rId9" Type="http://schemas.openxmlformats.org/officeDocument/2006/relationships/image" Target="../media/image533.png"/><Relationship Id="rId14" Type="http://schemas.openxmlformats.org/officeDocument/2006/relationships/customXml" Target="../ink/ink567.xml"/><Relationship Id="rId22" Type="http://schemas.openxmlformats.org/officeDocument/2006/relationships/image" Target="../media/image538.png"/><Relationship Id="rId27" Type="http://schemas.openxmlformats.org/officeDocument/2006/relationships/customXml" Target="../ink/ink574.xml"/><Relationship Id="rId30" Type="http://schemas.openxmlformats.org/officeDocument/2006/relationships/image" Target="../media/image577.png"/><Relationship Id="rId35" Type="http://schemas.openxmlformats.org/officeDocument/2006/relationships/customXml" Target="../ink/ink578.xml"/><Relationship Id="rId43" Type="http://schemas.openxmlformats.org/officeDocument/2006/relationships/customXml" Target="../ink/ink582.xml"/><Relationship Id="rId48" Type="http://schemas.openxmlformats.org/officeDocument/2006/relationships/image" Target="../media/image586.png"/><Relationship Id="rId56" Type="http://schemas.openxmlformats.org/officeDocument/2006/relationships/image" Target="../media/image590.png"/><Relationship Id="rId64" Type="http://schemas.openxmlformats.org/officeDocument/2006/relationships/customXml" Target="../ink/ink592.xml"/><Relationship Id="rId69" Type="http://schemas.openxmlformats.org/officeDocument/2006/relationships/customXml" Target="../ink/ink596.xml"/><Relationship Id="rId77" Type="http://schemas.openxmlformats.org/officeDocument/2006/relationships/image" Target="../media/image598.png"/><Relationship Id="rId8" Type="http://schemas.openxmlformats.org/officeDocument/2006/relationships/customXml" Target="../ink/ink564.xml"/><Relationship Id="rId51" Type="http://schemas.openxmlformats.org/officeDocument/2006/relationships/customXml" Target="../ink/ink586.xml"/><Relationship Id="rId72" Type="http://schemas.openxmlformats.org/officeDocument/2006/relationships/customXml" Target="../ink/ink599.xml"/><Relationship Id="rId80" Type="http://schemas.openxmlformats.org/officeDocument/2006/relationships/customXml" Target="../ink/ink603.xml"/><Relationship Id="rId85" Type="http://schemas.openxmlformats.org/officeDocument/2006/relationships/image" Target="../media/image602.png"/><Relationship Id="rId3" Type="http://schemas.openxmlformats.org/officeDocument/2006/relationships/image" Target="../media/image192.png"/><Relationship Id="rId12" Type="http://schemas.openxmlformats.org/officeDocument/2006/relationships/customXml" Target="../ink/ink566.xml"/><Relationship Id="rId17" Type="http://schemas.openxmlformats.org/officeDocument/2006/relationships/customXml" Target="../ink/ink569.xml"/><Relationship Id="rId25" Type="http://schemas.openxmlformats.org/officeDocument/2006/relationships/customXml" Target="../ink/ink573.xml"/><Relationship Id="rId33" Type="http://schemas.openxmlformats.org/officeDocument/2006/relationships/customXml" Target="../ink/ink577.xml"/><Relationship Id="rId38" Type="http://schemas.openxmlformats.org/officeDocument/2006/relationships/image" Target="../media/image581.png"/><Relationship Id="rId46" Type="http://schemas.openxmlformats.org/officeDocument/2006/relationships/image" Target="../media/image585.png"/><Relationship Id="rId59" Type="http://schemas.openxmlformats.org/officeDocument/2006/relationships/customXml" Target="../ink/ink590.xml"/><Relationship Id="rId67" Type="http://schemas.openxmlformats.org/officeDocument/2006/relationships/customXml" Target="../ink/ink594.xml"/><Relationship Id="rId20" Type="http://schemas.openxmlformats.org/officeDocument/2006/relationships/image" Target="../media/image537.png"/><Relationship Id="rId41" Type="http://schemas.openxmlformats.org/officeDocument/2006/relationships/customXml" Target="../ink/ink581.xml"/><Relationship Id="rId54" Type="http://schemas.openxmlformats.org/officeDocument/2006/relationships/image" Target="../media/image589.png"/><Relationship Id="rId62" Type="http://schemas.openxmlformats.org/officeDocument/2006/relationships/customXml" Target="../ink/ink591.xml"/><Relationship Id="rId70" Type="http://schemas.openxmlformats.org/officeDocument/2006/relationships/customXml" Target="../ink/ink597.xml"/><Relationship Id="rId75" Type="http://schemas.openxmlformats.org/officeDocument/2006/relationships/image" Target="../media/image597.png"/><Relationship Id="rId83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3.xml"/><Relationship Id="rId15" Type="http://schemas.openxmlformats.org/officeDocument/2006/relationships/customXml" Target="../ink/ink568.xml"/><Relationship Id="rId23" Type="http://schemas.openxmlformats.org/officeDocument/2006/relationships/customXml" Target="../ink/ink572.xml"/><Relationship Id="rId28" Type="http://schemas.openxmlformats.org/officeDocument/2006/relationships/image" Target="../media/image364.png"/><Relationship Id="rId36" Type="http://schemas.openxmlformats.org/officeDocument/2006/relationships/image" Target="../media/image580.png"/><Relationship Id="rId49" Type="http://schemas.openxmlformats.org/officeDocument/2006/relationships/customXml" Target="../ink/ink585.xml"/><Relationship Id="rId57" Type="http://schemas.openxmlformats.org/officeDocument/2006/relationships/customXml" Target="../ink/ink589.xml"/><Relationship Id="rId10" Type="http://schemas.openxmlformats.org/officeDocument/2006/relationships/customXml" Target="../ink/ink565.xml"/><Relationship Id="rId31" Type="http://schemas.openxmlformats.org/officeDocument/2006/relationships/customXml" Target="../ink/ink576.xml"/><Relationship Id="rId44" Type="http://schemas.openxmlformats.org/officeDocument/2006/relationships/image" Target="../media/image584.png"/><Relationship Id="rId52" Type="http://schemas.openxmlformats.org/officeDocument/2006/relationships/image" Target="../media/image588.png"/><Relationship Id="rId60" Type="http://schemas.openxmlformats.org/officeDocument/2006/relationships/image" Target="../media/image592.png"/><Relationship Id="rId65" Type="http://schemas.openxmlformats.org/officeDocument/2006/relationships/image" Target="../media/image595.png"/><Relationship Id="rId73" Type="http://schemas.openxmlformats.org/officeDocument/2006/relationships/image" Target="../media/image596.png"/><Relationship Id="rId78" Type="http://schemas.openxmlformats.org/officeDocument/2006/relationships/customXml" Target="../ink/ink602.xml"/><Relationship Id="rId81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3.png"/><Relationship Id="rId21" Type="http://schemas.openxmlformats.org/officeDocument/2006/relationships/customXml" Target="../ink/ink615.xml"/><Relationship Id="rId34" Type="http://schemas.openxmlformats.org/officeDocument/2006/relationships/image" Target="../media/image579.png"/><Relationship Id="rId42" Type="http://schemas.openxmlformats.org/officeDocument/2006/relationships/image" Target="../media/image583.png"/><Relationship Id="rId47" Type="http://schemas.openxmlformats.org/officeDocument/2006/relationships/customXml" Target="../ink/ink628.xml"/><Relationship Id="rId50" Type="http://schemas.openxmlformats.org/officeDocument/2006/relationships/image" Target="../media/image587.png"/><Relationship Id="rId55" Type="http://schemas.openxmlformats.org/officeDocument/2006/relationships/customXml" Target="../ink/ink632.xml"/><Relationship Id="rId63" Type="http://schemas.openxmlformats.org/officeDocument/2006/relationships/image" Target="../media/image594.png"/><Relationship Id="rId68" Type="http://schemas.openxmlformats.org/officeDocument/2006/relationships/customXml" Target="../ink/ink639.xml"/><Relationship Id="rId76" Type="http://schemas.openxmlformats.org/officeDocument/2006/relationships/customXml" Target="../ink/ink645.xml"/><Relationship Id="rId84" Type="http://schemas.openxmlformats.org/officeDocument/2006/relationships/customXml" Target="../ink/ink649.xml"/><Relationship Id="rId89" Type="http://schemas.openxmlformats.org/officeDocument/2006/relationships/image" Target="../media/image604.png"/><Relationship Id="rId97" Type="http://schemas.openxmlformats.org/officeDocument/2006/relationships/customXml" Target="../ink/ink658.xml"/><Relationship Id="rId7" Type="http://schemas.openxmlformats.org/officeDocument/2006/relationships/image" Target="../media/image532.png"/><Relationship Id="rId71" Type="http://schemas.openxmlformats.org/officeDocument/2006/relationships/customXml" Target="../ink/ink642.xml"/><Relationship Id="rId92" Type="http://schemas.openxmlformats.org/officeDocument/2006/relationships/customXml" Target="../ink/ink653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36.png"/><Relationship Id="rId29" Type="http://schemas.openxmlformats.org/officeDocument/2006/relationships/customXml" Target="../ink/ink619.xml"/><Relationship Id="rId11" Type="http://schemas.openxmlformats.org/officeDocument/2006/relationships/image" Target="../media/image534.png"/><Relationship Id="rId24" Type="http://schemas.openxmlformats.org/officeDocument/2006/relationships/image" Target="../media/image362.png"/><Relationship Id="rId32" Type="http://schemas.openxmlformats.org/officeDocument/2006/relationships/image" Target="../media/image578.png"/><Relationship Id="rId37" Type="http://schemas.openxmlformats.org/officeDocument/2006/relationships/customXml" Target="../ink/ink623.xml"/><Relationship Id="rId40" Type="http://schemas.openxmlformats.org/officeDocument/2006/relationships/image" Target="../media/image582.png"/><Relationship Id="rId45" Type="http://schemas.openxmlformats.org/officeDocument/2006/relationships/customXml" Target="../ink/ink627.xml"/><Relationship Id="rId53" Type="http://schemas.openxmlformats.org/officeDocument/2006/relationships/customXml" Target="../ink/ink631.xml"/><Relationship Id="rId58" Type="http://schemas.openxmlformats.org/officeDocument/2006/relationships/image" Target="../media/image591.png"/><Relationship Id="rId66" Type="http://schemas.openxmlformats.org/officeDocument/2006/relationships/customXml" Target="../ink/ink637.xml"/><Relationship Id="rId74" Type="http://schemas.openxmlformats.org/officeDocument/2006/relationships/customXml" Target="../ink/ink644.xml"/><Relationship Id="rId79" Type="http://schemas.openxmlformats.org/officeDocument/2006/relationships/image" Target="../media/image599.png"/><Relationship Id="rId87" Type="http://schemas.openxmlformats.org/officeDocument/2006/relationships/image" Target="../media/image603.png"/><Relationship Id="rId5" Type="http://schemas.openxmlformats.org/officeDocument/2006/relationships/image" Target="../media/image531.png"/><Relationship Id="rId61" Type="http://schemas.openxmlformats.org/officeDocument/2006/relationships/image" Target="../media/image593.png"/><Relationship Id="rId82" Type="http://schemas.openxmlformats.org/officeDocument/2006/relationships/customXml" Target="../ink/ink648.xml"/><Relationship Id="rId90" Type="http://schemas.openxmlformats.org/officeDocument/2006/relationships/customXml" Target="../ink/ink652.xml"/><Relationship Id="rId95" Type="http://schemas.openxmlformats.org/officeDocument/2006/relationships/customXml" Target="../ink/ink656.xml"/><Relationship Id="rId19" Type="http://schemas.openxmlformats.org/officeDocument/2006/relationships/customXml" Target="../ink/ink614.xml"/><Relationship Id="rId14" Type="http://schemas.openxmlformats.org/officeDocument/2006/relationships/customXml" Target="../ink/ink611.xml"/><Relationship Id="rId22" Type="http://schemas.openxmlformats.org/officeDocument/2006/relationships/image" Target="../media/image538.png"/><Relationship Id="rId27" Type="http://schemas.openxmlformats.org/officeDocument/2006/relationships/customXml" Target="../ink/ink618.xml"/><Relationship Id="rId30" Type="http://schemas.openxmlformats.org/officeDocument/2006/relationships/image" Target="../media/image577.png"/><Relationship Id="rId35" Type="http://schemas.openxmlformats.org/officeDocument/2006/relationships/customXml" Target="../ink/ink622.xml"/><Relationship Id="rId43" Type="http://schemas.openxmlformats.org/officeDocument/2006/relationships/customXml" Target="../ink/ink626.xml"/><Relationship Id="rId48" Type="http://schemas.openxmlformats.org/officeDocument/2006/relationships/image" Target="../media/image586.png"/><Relationship Id="rId56" Type="http://schemas.openxmlformats.org/officeDocument/2006/relationships/image" Target="../media/image590.png"/><Relationship Id="rId64" Type="http://schemas.openxmlformats.org/officeDocument/2006/relationships/customXml" Target="../ink/ink636.xml"/><Relationship Id="rId69" Type="http://schemas.openxmlformats.org/officeDocument/2006/relationships/customXml" Target="../ink/ink640.xml"/><Relationship Id="rId77" Type="http://schemas.openxmlformats.org/officeDocument/2006/relationships/image" Target="../media/image598.png"/><Relationship Id="rId100" Type="http://schemas.openxmlformats.org/officeDocument/2006/relationships/customXml" Target="../ink/ink661.xml"/><Relationship Id="rId8" Type="http://schemas.openxmlformats.org/officeDocument/2006/relationships/customXml" Target="../ink/ink608.xml"/><Relationship Id="rId51" Type="http://schemas.openxmlformats.org/officeDocument/2006/relationships/customXml" Target="../ink/ink630.xml"/><Relationship Id="rId72" Type="http://schemas.openxmlformats.org/officeDocument/2006/relationships/customXml" Target="../ink/ink643.xml"/><Relationship Id="rId80" Type="http://schemas.openxmlformats.org/officeDocument/2006/relationships/customXml" Target="../ink/ink647.xml"/><Relationship Id="rId85" Type="http://schemas.openxmlformats.org/officeDocument/2006/relationships/image" Target="../media/image602.png"/><Relationship Id="rId93" Type="http://schemas.openxmlformats.org/officeDocument/2006/relationships/customXml" Target="../ink/ink654.xml"/><Relationship Id="rId98" Type="http://schemas.openxmlformats.org/officeDocument/2006/relationships/customXml" Target="../ink/ink659.xml"/><Relationship Id="rId3" Type="http://schemas.openxmlformats.org/officeDocument/2006/relationships/image" Target="../media/image192.png"/><Relationship Id="rId12" Type="http://schemas.openxmlformats.org/officeDocument/2006/relationships/customXml" Target="../ink/ink610.xml"/><Relationship Id="rId17" Type="http://schemas.openxmlformats.org/officeDocument/2006/relationships/customXml" Target="../ink/ink613.xml"/><Relationship Id="rId25" Type="http://schemas.openxmlformats.org/officeDocument/2006/relationships/customXml" Target="../ink/ink617.xml"/><Relationship Id="rId33" Type="http://schemas.openxmlformats.org/officeDocument/2006/relationships/customXml" Target="../ink/ink621.xml"/><Relationship Id="rId38" Type="http://schemas.openxmlformats.org/officeDocument/2006/relationships/image" Target="../media/image581.png"/><Relationship Id="rId46" Type="http://schemas.openxmlformats.org/officeDocument/2006/relationships/image" Target="../media/image585.png"/><Relationship Id="rId59" Type="http://schemas.openxmlformats.org/officeDocument/2006/relationships/customXml" Target="../ink/ink634.xml"/><Relationship Id="rId67" Type="http://schemas.openxmlformats.org/officeDocument/2006/relationships/customXml" Target="../ink/ink638.xml"/><Relationship Id="rId20" Type="http://schemas.openxmlformats.org/officeDocument/2006/relationships/image" Target="../media/image537.png"/><Relationship Id="rId41" Type="http://schemas.openxmlformats.org/officeDocument/2006/relationships/customXml" Target="../ink/ink625.xml"/><Relationship Id="rId54" Type="http://schemas.openxmlformats.org/officeDocument/2006/relationships/image" Target="../media/image589.png"/><Relationship Id="rId62" Type="http://schemas.openxmlformats.org/officeDocument/2006/relationships/customXml" Target="../ink/ink635.xml"/><Relationship Id="rId70" Type="http://schemas.openxmlformats.org/officeDocument/2006/relationships/customXml" Target="../ink/ink641.xml"/><Relationship Id="rId75" Type="http://schemas.openxmlformats.org/officeDocument/2006/relationships/image" Target="../media/image597.png"/><Relationship Id="rId83" Type="http://schemas.openxmlformats.org/officeDocument/2006/relationships/image" Target="../media/image601.png"/><Relationship Id="rId88" Type="http://schemas.openxmlformats.org/officeDocument/2006/relationships/customXml" Target="../ink/ink651.xml"/><Relationship Id="rId91" Type="http://schemas.openxmlformats.org/officeDocument/2006/relationships/image" Target="../media/image605.png"/><Relationship Id="rId96" Type="http://schemas.openxmlformats.org/officeDocument/2006/relationships/customXml" Target="../ink/ink6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7.xml"/><Relationship Id="rId15" Type="http://schemas.openxmlformats.org/officeDocument/2006/relationships/customXml" Target="../ink/ink612.xml"/><Relationship Id="rId23" Type="http://schemas.openxmlformats.org/officeDocument/2006/relationships/customXml" Target="../ink/ink616.xml"/><Relationship Id="rId28" Type="http://schemas.openxmlformats.org/officeDocument/2006/relationships/image" Target="../media/image364.png"/><Relationship Id="rId36" Type="http://schemas.openxmlformats.org/officeDocument/2006/relationships/image" Target="../media/image580.png"/><Relationship Id="rId49" Type="http://schemas.openxmlformats.org/officeDocument/2006/relationships/customXml" Target="../ink/ink629.xml"/><Relationship Id="rId57" Type="http://schemas.openxmlformats.org/officeDocument/2006/relationships/customXml" Target="../ink/ink633.xml"/><Relationship Id="rId10" Type="http://schemas.openxmlformats.org/officeDocument/2006/relationships/customXml" Target="../ink/ink609.xml"/><Relationship Id="rId31" Type="http://schemas.openxmlformats.org/officeDocument/2006/relationships/customXml" Target="../ink/ink620.xml"/><Relationship Id="rId44" Type="http://schemas.openxmlformats.org/officeDocument/2006/relationships/image" Target="../media/image584.png"/><Relationship Id="rId52" Type="http://schemas.openxmlformats.org/officeDocument/2006/relationships/image" Target="../media/image588.png"/><Relationship Id="rId60" Type="http://schemas.openxmlformats.org/officeDocument/2006/relationships/image" Target="../media/image592.png"/><Relationship Id="rId65" Type="http://schemas.openxmlformats.org/officeDocument/2006/relationships/image" Target="../media/image595.png"/><Relationship Id="rId73" Type="http://schemas.openxmlformats.org/officeDocument/2006/relationships/image" Target="../media/image596.png"/><Relationship Id="rId78" Type="http://schemas.openxmlformats.org/officeDocument/2006/relationships/customXml" Target="../ink/ink646.xml"/><Relationship Id="rId81" Type="http://schemas.openxmlformats.org/officeDocument/2006/relationships/image" Target="../media/image600.png"/><Relationship Id="rId86" Type="http://schemas.openxmlformats.org/officeDocument/2006/relationships/customXml" Target="../ink/ink650.xml"/><Relationship Id="rId94" Type="http://schemas.openxmlformats.org/officeDocument/2006/relationships/customXml" Target="../ink/ink655.xml"/><Relationship Id="rId99" Type="http://schemas.openxmlformats.org/officeDocument/2006/relationships/customXml" Target="../ink/ink660.xml"/><Relationship Id="rId4" Type="http://schemas.openxmlformats.org/officeDocument/2006/relationships/customXml" Target="../ink/ink606.xml"/><Relationship Id="rId9" Type="http://schemas.openxmlformats.org/officeDocument/2006/relationships/image" Target="../media/image533.png"/><Relationship Id="rId13" Type="http://schemas.openxmlformats.org/officeDocument/2006/relationships/image" Target="../media/image535.png"/><Relationship Id="rId18" Type="http://schemas.openxmlformats.org/officeDocument/2006/relationships/image" Target="../media/image1380.png"/><Relationship Id="rId39" Type="http://schemas.openxmlformats.org/officeDocument/2006/relationships/customXml" Target="../ink/ink6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8.xml"/><Relationship Id="rId7" Type="http://schemas.openxmlformats.org/officeDocument/2006/relationships/customXml" Target="../ink/ink3.xml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5" Type="http://schemas.openxmlformats.org/officeDocument/2006/relationships/customXml" Target="../ink/ink5.xml"/><Relationship Id="rId10" Type="http://schemas.openxmlformats.org/officeDocument/2006/relationships/image" Target="../media/image5.png"/><Relationship Id="rId19" Type="http://schemas.openxmlformats.org/officeDocument/2006/relationships/customXml" Target="../ink/ink7.xml"/><Relationship Id="rId4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1.png"/><Relationship Id="rId13" Type="http://schemas.openxmlformats.org/officeDocument/2006/relationships/customXml" Target="../ink/ink666.xml"/><Relationship Id="rId18" Type="http://schemas.openxmlformats.org/officeDocument/2006/relationships/image" Target="../media/image1031.png"/><Relationship Id="rId26" Type="http://schemas.openxmlformats.org/officeDocument/2006/relationships/image" Target="../media/image1360.png"/><Relationship Id="rId39" Type="http://schemas.openxmlformats.org/officeDocument/2006/relationships/image" Target="../media/image1520.png"/><Relationship Id="rId3" Type="http://schemas.openxmlformats.org/officeDocument/2006/relationships/image" Target="../media/image197.png"/><Relationship Id="rId21" Type="http://schemas.openxmlformats.org/officeDocument/2006/relationships/customXml" Target="../ink/ink670.xml"/><Relationship Id="rId34" Type="http://schemas.openxmlformats.org/officeDocument/2006/relationships/customXml" Target="../ink/ink678.xml"/><Relationship Id="rId42" Type="http://schemas.openxmlformats.org/officeDocument/2006/relationships/customXml" Target="../ink/ink682.xml"/><Relationship Id="rId47" Type="http://schemas.openxmlformats.org/officeDocument/2006/relationships/image" Target="../media/image1560.png"/><Relationship Id="rId7" Type="http://schemas.openxmlformats.org/officeDocument/2006/relationships/customXml" Target="../ink/ink663.xml"/><Relationship Id="rId12" Type="http://schemas.openxmlformats.org/officeDocument/2006/relationships/image" Target="../media/image1001.png"/><Relationship Id="rId17" Type="http://schemas.openxmlformats.org/officeDocument/2006/relationships/customXml" Target="../ink/ink668.xml"/><Relationship Id="rId25" Type="http://schemas.openxmlformats.org/officeDocument/2006/relationships/customXml" Target="../ink/ink672.xml"/><Relationship Id="rId33" Type="http://schemas.openxmlformats.org/officeDocument/2006/relationships/image" Target="../media/image1490.png"/><Relationship Id="rId38" Type="http://schemas.openxmlformats.org/officeDocument/2006/relationships/customXml" Target="../ink/ink680.xml"/><Relationship Id="rId46" Type="http://schemas.openxmlformats.org/officeDocument/2006/relationships/customXml" Target="../ink/ink684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1.png"/><Relationship Id="rId20" Type="http://schemas.openxmlformats.org/officeDocument/2006/relationships/image" Target="../media/image1090.png"/><Relationship Id="rId29" Type="http://schemas.openxmlformats.org/officeDocument/2006/relationships/customXml" Target="../ink/ink675.xml"/><Relationship Id="rId41" Type="http://schemas.openxmlformats.org/officeDocument/2006/relationships/image" Target="../media/image1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customXml" Target="../ink/ink665.xml"/><Relationship Id="rId24" Type="http://schemas.openxmlformats.org/officeDocument/2006/relationships/image" Target="../media/image1111.png"/><Relationship Id="rId32" Type="http://schemas.openxmlformats.org/officeDocument/2006/relationships/customXml" Target="../ink/ink677.xml"/><Relationship Id="rId37" Type="http://schemas.openxmlformats.org/officeDocument/2006/relationships/image" Target="../media/image1510.png"/><Relationship Id="rId40" Type="http://schemas.openxmlformats.org/officeDocument/2006/relationships/customXml" Target="../ink/ink681.xml"/><Relationship Id="rId45" Type="http://schemas.openxmlformats.org/officeDocument/2006/relationships/image" Target="../media/image1550.png"/><Relationship Id="rId5" Type="http://schemas.openxmlformats.org/officeDocument/2006/relationships/customXml" Target="../ink/ink662.xml"/><Relationship Id="rId15" Type="http://schemas.openxmlformats.org/officeDocument/2006/relationships/customXml" Target="../ink/ink667.xml"/><Relationship Id="rId23" Type="http://schemas.openxmlformats.org/officeDocument/2006/relationships/customXml" Target="../ink/ink671.xml"/><Relationship Id="rId28" Type="http://schemas.openxmlformats.org/officeDocument/2006/relationships/customXml" Target="../ink/ink674.xml"/><Relationship Id="rId36" Type="http://schemas.openxmlformats.org/officeDocument/2006/relationships/customXml" Target="../ink/ink679.xml"/><Relationship Id="rId10" Type="http://schemas.openxmlformats.org/officeDocument/2006/relationships/image" Target="../media/image991.png"/><Relationship Id="rId19" Type="http://schemas.openxmlformats.org/officeDocument/2006/relationships/customXml" Target="../ink/ink669.xml"/><Relationship Id="rId31" Type="http://schemas.openxmlformats.org/officeDocument/2006/relationships/image" Target="../media/image1381.png"/><Relationship Id="rId44" Type="http://schemas.openxmlformats.org/officeDocument/2006/relationships/customXml" Target="../ink/ink683.xml"/><Relationship Id="rId4" Type="http://schemas.openxmlformats.org/officeDocument/2006/relationships/image" Target="../media/image198.png"/><Relationship Id="rId9" Type="http://schemas.openxmlformats.org/officeDocument/2006/relationships/customXml" Target="../ink/ink664.xml"/><Relationship Id="rId14" Type="http://schemas.openxmlformats.org/officeDocument/2006/relationships/image" Target="../media/image1012.png"/><Relationship Id="rId22" Type="http://schemas.openxmlformats.org/officeDocument/2006/relationships/image" Target="../media/image1100.png"/><Relationship Id="rId27" Type="http://schemas.openxmlformats.org/officeDocument/2006/relationships/customXml" Target="../ink/ink673.xml"/><Relationship Id="rId30" Type="http://schemas.openxmlformats.org/officeDocument/2006/relationships/customXml" Target="../ink/ink676.xml"/><Relationship Id="rId35" Type="http://schemas.openxmlformats.org/officeDocument/2006/relationships/image" Target="../media/image1501.png"/><Relationship Id="rId43" Type="http://schemas.openxmlformats.org/officeDocument/2006/relationships/image" Target="../media/image15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png"/><Relationship Id="rId18" Type="http://schemas.openxmlformats.org/officeDocument/2006/relationships/customXml" Target="../ink/ink16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13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.xml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png"/><Relationship Id="rId14" Type="http://schemas.openxmlformats.org/officeDocument/2006/relationships/customXml" Target="../ink/ink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3.png"/><Relationship Id="rId18" Type="http://schemas.openxmlformats.org/officeDocument/2006/relationships/customXml" Target="../ink/ink692.xml"/><Relationship Id="rId26" Type="http://schemas.openxmlformats.org/officeDocument/2006/relationships/customXml" Target="../ink/ink696.xml"/><Relationship Id="rId39" Type="http://schemas.openxmlformats.org/officeDocument/2006/relationships/image" Target="../media/image252.png"/><Relationship Id="rId21" Type="http://schemas.openxmlformats.org/officeDocument/2006/relationships/image" Target="../media/image2430.png"/><Relationship Id="rId34" Type="http://schemas.openxmlformats.org/officeDocument/2006/relationships/customXml" Target="../ink/ink700.xml"/><Relationship Id="rId42" Type="http://schemas.openxmlformats.org/officeDocument/2006/relationships/customXml" Target="../ink/ink704.xml"/><Relationship Id="rId47" Type="http://schemas.openxmlformats.org/officeDocument/2006/relationships/image" Target="../media/image256.png"/><Relationship Id="rId50" Type="http://schemas.openxmlformats.org/officeDocument/2006/relationships/customXml" Target="../ink/ink708.xml"/><Relationship Id="rId55" Type="http://schemas.openxmlformats.org/officeDocument/2006/relationships/image" Target="../media/image260.png"/><Relationship Id="rId63" Type="http://schemas.openxmlformats.org/officeDocument/2006/relationships/image" Target="../media/image264.png"/><Relationship Id="rId68" Type="http://schemas.openxmlformats.org/officeDocument/2006/relationships/customXml" Target="../ink/ink717.xml"/><Relationship Id="rId76" Type="http://schemas.openxmlformats.org/officeDocument/2006/relationships/customXml" Target="../ink/ink721.xml"/><Relationship Id="rId84" Type="http://schemas.openxmlformats.org/officeDocument/2006/relationships/customXml" Target="../ink/ink725.xml"/><Relationship Id="rId89" Type="http://schemas.openxmlformats.org/officeDocument/2006/relationships/customXml" Target="../ink/ink727.xml"/><Relationship Id="rId7" Type="http://schemas.openxmlformats.org/officeDocument/2006/relationships/image" Target="../media/image2010.png"/><Relationship Id="rId71" Type="http://schemas.openxmlformats.org/officeDocument/2006/relationships/image" Target="../media/image268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691.xml"/><Relationship Id="rId29" Type="http://schemas.openxmlformats.org/officeDocument/2006/relationships/image" Target="../media/image2470.png"/><Relationship Id="rId11" Type="http://schemas.openxmlformats.org/officeDocument/2006/relationships/image" Target="../media/image2182.png"/><Relationship Id="rId24" Type="http://schemas.openxmlformats.org/officeDocument/2006/relationships/customXml" Target="../ink/ink695.xml"/><Relationship Id="rId32" Type="http://schemas.openxmlformats.org/officeDocument/2006/relationships/customXml" Target="../ink/ink699.xml"/><Relationship Id="rId37" Type="http://schemas.openxmlformats.org/officeDocument/2006/relationships/image" Target="../media/image251.png"/><Relationship Id="rId40" Type="http://schemas.openxmlformats.org/officeDocument/2006/relationships/customXml" Target="../ink/ink703.xml"/><Relationship Id="rId45" Type="http://schemas.openxmlformats.org/officeDocument/2006/relationships/image" Target="../media/image255.png"/><Relationship Id="rId53" Type="http://schemas.openxmlformats.org/officeDocument/2006/relationships/image" Target="../media/image259.png"/><Relationship Id="rId58" Type="http://schemas.openxmlformats.org/officeDocument/2006/relationships/customXml" Target="../ink/ink712.xml"/><Relationship Id="rId66" Type="http://schemas.openxmlformats.org/officeDocument/2006/relationships/customXml" Target="../ink/ink716.xml"/><Relationship Id="rId74" Type="http://schemas.openxmlformats.org/officeDocument/2006/relationships/customXml" Target="../ink/ink720.xml"/><Relationship Id="rId79" Type="http://schemas.openxmlformats.org/officeDocument/2006/relationships/image" Target="../media/image272.png"/><Relationship Id="rId87" Type="http://schemas.openxmlformats.org/officeDocument/2006/relationships/image" Target="../media/image277.png"/><Relationship Id="rId5" Type="http://schemas.openxmlformats.org/officeDocument/2006/relationships/image" Target="../media/image2000.png"/><Relationship Id="rId61" Type="http://schemas.openxmlformats.org/officeDocument/2006/relationships/image" Target="../media/image263.png"/><Relationship Id="rId82" Type="http://schemas.openxmlformats.org/officeDocument/2006/relationships/customXml" Target="../ink/ink724.xml"/><Relationship Id="rId90" Type="http://schemas.openxmlformats.org/officeDocument/2006/relationships/image" Target="../media/image279.png"/><Relationship Id="rId19" Type="http://schemas.openxmlformats.org/officeDocument/2006/relationships/image" Target="../media/image2420.png"/><Relationship Id="rId4" Type="http://schemas.openxmlformats.org/officeDocument/2006/relationships/customXml" Target="../ink/ink685.xml"/><Relationship Id="rId9" Type="http://schemas.openxmlformats.org/officeDocument/2006/relationships/image" Target="../media/image2020.png"/><Relationship Id="rId14" Type="http://schemas.openxmlformats.org/officeDocument/2006/relationships/customXml" Target="../ink/ink690.xml"/><Relationship Id="rId22" Type="http://schemas.openxmlformats.org/officeDocument/2006/relationships/customXml" Target="../ink/ink694.xml"/><Relationship Id="rId27" Type="http://schemas.openxmlformats.org/officeDocument/2006/relationships/image" Target="../media/image2460.png"/><Relationship Id="rId30" Type="http://schemas.openxmlformats.org/officeDocument/2006/relationships/customXml" Target="../ink/ink698.xml"/><Relationship Id="rId35" Type="http://schemas.openxmlformats.org/officeDocument/2006/relationships/image" Target="../media/image2500.png"/><Relationship Id="rId43" Type="http://schemas.openxmlformats.org/officeDocument/2006/relationships/image" Target="../media/image254.png"/><Relationship Id="rId48" Type="http://schemas.openxmlformats.org/officeDocument/2006/relationships/customXml" Target="../ink/ink707.xml"/><Relationship Id="rId56" Type="http://schemas.openxmlformats.org/officeDocument/2006/relationships/customXml" Target="../ink/ink711.xml"/><Relationship Id="rId64" Type="http://schemas.openxmlformats.org/officeDocument/2006/relationships/customXml" Target="../ink/ink715.xml"/><Relationship Id="rId69" Type="http://schemas.openxmlformats.org/officeDocument/2006/relationships/image" Target="../media/image267.png"/><Relationship Id="rId77" Type="http://schemas.openxmlformats.org/officeDocument/2006/relationships/image" Target="../media/image271.png"/><Relationship Id="rId8" Type="http://schemas.openxmlformats.org/officeDocument/2006/relationships/customXml" Target="../ink/ink687.xml"/><Relationship Id="rId51" Type="http://schemas.openxmlformats.org/officeDocument/2006/relationships/image" Target="../media/image258.png"/><Relationship Id="rId72" Type="http://schemas.openxmlformats.org/officeDocument/2006/relationships/customXml" Target="../ink/ink719.xml"/><Relationship Id="rId80" Type="http://schemas.openxmlformats.org/officeDocument/2006/relationships/customXml" Target="../ink/ink723.xml"/><Relationship Id="rId85" Type="http://schemas.openxmlformats.org/officeDocument/2006/relationships/image" Target="../media/image275.png"/><Relationship Id="rId3" Type="http://schemas.openxmlformats.org/officeDocument/2006/relationships/image" Target="../media/image203.png"/><Relationship Id="rId12" Type="http://schemas.openxmlformats.org/officeDocument/2006/relationships/customXml" Target="../ink/ink689.xml"/><Relationship Id="rId17" Type="http://schemas.openxmlformats.org/officeDocument/2006/relationships/image" Target="../media/image2410.png"/><Relationship Id="rId25" Type="http://schemas.openxmlformats.org/officeDocument/2006/relationships/image" Target="../media/image2450.png"/><Relationship Id="rId33" Type="http://schemas.openxmlformats.org/officeDocument/2006/relationships/image" Target="../media/image2490.png"/><Relationship Id="rId38" Type="http://schemas.openxmlformats.org/officeDocument/2006/relationships/customXml" Target="../ink/ink702.xml"/><Relationship Id="rId46" Type="http://schemas.openxmlformats.org/officeDocument/2006/relationships/customXml" Target="../ink/ink706.xml"/><Relationship Id="rId59" Type="http://schemas.openxmlformats.org/officeDocument/2006/relationships/image" Target="../media/image262.png"/><Relationship Id="rId67" Type="http://schemas.openxmlformats.org/officeDocument/2006/relationships/image" Target="../media/image266.png"/><Relationship Id="rId20" Type="http://schemas.openxmlformats.org/officeDocument/2006/relationships/customXml" Target="../ink/ink693.xml"/><Relationship Id="rId41" Type="http://schemas.openxmlformats.org/officeDocument/2006/relationships/image" Target="../media/image253.png"/><Relationship Id="rId54" Type="http://schemas.openxmlformats.org/officeDocument/2006/relationships/customXml" Target="../ink/ink710.xml"/><Relationship Id="rId62" Type="http://schemas.openxmlformats.org/officeDocument/2006/relationships/customXml" Target="../ink/ink714.xml"/><Relationship Id="rId70" Type="http://schemas.openxmlformats.org/officeDocument/2006/relationships/customXml" Target="../ink/ink718.xml"/><Relationship Id="rId75" Type="http://schemas.openxmlformats.org/officeDocument/2006/relationships/image" Target="../media/image270.png"/><Relationship Id="rId83" Type="http://schemas.openxmlformats.org/officeDocument/2006/relationships/image" Target="../media/image274.png"/><Relationship Id="rId88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6.xml"/><Relationship Id="rId15" Type="http://schemas.openxmlformats.org/officeDocument/2006/relationships/image" Target="../media/image2401.png"/><Relationship Id="rId23" Type="http://schemas.openxmlformats.org/officeDocument/2006/relationships/image" Target="../media/image2440.png"/><Relationship Id="rId28" Type="http://schemas.openxmlformats.org/officeDocument/2006/relationships/customXml" Target="../ink/ink697.xml"/><Relationship Id="rId36" Type="http://schemas.openxmlformats.org/officeDocument/2006/relationships/customXml" Target="../ink/ink701.xml"/><Relationship Id="rId49" Type="http://schemas.openxmlformats.org/officeDocument/2006/relationships/image" Target="../media/image257.png"/><Relationship Id="rId57" Type="http://schemas.openxmlformats.org/officeDocument/2006/relationships/image" Target="../media/image261.png"/><Relationship Id="rId10" Type="http://schemas.openxmlformats.org/officeDocument/2006/relationships/customXml" Target="../ink/ink688.xml"/><Relationship Id="rId31" Type="http://schemas.openxmlformats.org/officeDocument/2006/relationships/image" Target="../media/image2480.png"/><Relationship Id="rId44" Type="http://schemas.openxmlformats.org/officeDocument/2006/relationships/customXml" Target="../ink/ink705.xml"/><Relationship Id="rId52" Type="http://schemas.openxmlformats.org/officeDocument/2006/relationships/customXml" Target="../ink/ink709.xml"/><Relationship Id="rId60" Type="http://schemas.openxmlformats.org/officeDocument/2006/relationships/customXml" Target="../ink/ink713.xml"/><Relationship Id="rId65" Type="http://schemas.openxmlformats.org/officeDocument/2006/relationships/image" Target="../media/image265.png"/><Relationship Id="rId73" Type="http://schemas.openxmlformats.org/officeDocument/2006/relationships/image" Target="../media/image269.png"/><Relationship Id="rId78" Type="http://schemas.openxmlformats.org/officeDocument/2006/relationships/customXml" Target="../ink/ink722.xml"/><Relationship Id="rId81" Type="http://schemas.openxmlformats.org/officeDocument/2006/relationships/image" Target="../media/image273.png"/><Relationship Id="rId86" Type="http://schemas.openxmlformats.org/officeDocument/2006/relationships/customXml" Target="../ink/ink72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26" Type="http://schemas.openxmlformats.org/officeDocument/2006/relationships/image" Target="../media/image2191.png"/><Relationship Id="rId39" Type="http://schemas.openxmlformats.org/officeDocument/2006/relationships/image" Target="../media/image2560.png"/><Relationship Id="rId3" Type="http://schemas.openxmlformats.org/officeDocument/2006/relationships/customXml" Target="../ink/ink728.xml"/><Relationship Id="rId34" Type="http://schemas.openxmlformats.org/officeDocument/2006/relationships/customXml" Target="../ink/ink736.xml"/><Relationship Id="rId42" Type="http://schemas.openxmlformats.org/officeDocument/2006/relationships/customXml" Target="../ink/ink740.xml"/><Relationship Id="rId7" Type="http://schemas.openxmlformats.org/officeDocument/2006/relationships/customXml" Target="../ink/ink730.xml"/><Relationship Id="rId25" Type="http://schemas.openxmlformats.org/officeDocument/2006/relationships/customXml" Target="../ink/ink733.xml"/><Relationship Id="rId33" Type="http://schemas.openxmlformats.org/officeDocument/2006/relationships/image" Target="../media/image2640.png"/><Relationship Id="rId38" Type="http://schemas.openxmlformats.org/officeDocument/2006/relationships/customXml" Target="../ink/ink738.xml"/><Relationship Id="rId2" Type="http://schemas.openxmlformats.org/officeDocument/2006/relationships/notesSlide" Target="../notesSlides/notesSlide38.xml"/><Relationship Id="rId29" Type="http://schemas.openxmlformats.org/officeDocument/2006/relationships/customXml" Target="../ink/ink735.xml"/><Relationship Id="rId41" Type="http://schemas.openxmlformats.org/officeDocument/2006/relationships/image" Target="../media/image2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2.png"/><Relationship Id="rId11" Type="http://schemas.openxmlformats.org/officeDocument/2006/relationships/customXml" Target="../ink/ink732.xml"/><Relationship Id="rId24" Type="http://schemas.openxmlformats.org/officeDocument/2006/relationships/image" Target="../media/image2180.png"/><Relationship Id="rId32" Type="http://schemas.openxmlformats.org/officeDocument/2006/relationships/image" Target="../media/image2630.png"/><Relationship Id="rId37" Type="http://schemas.openxmlformats.org/officeDocument/2006/relationships/image" Target="../media/image2550.png"/><Relationship Id="rId40" Type="http://schemas.openxmlformats.org/officeDocument/2006/relationships/customXml" Target="../ink/ink739.xml"/><Relationship Id="rId45" Type="http://schemas.openxmlformats.org/officeDocument/2006/relationships/image" Target="../media/image2590.png"/><Relationship Id="rId5" Type="http://schemas.openxmlformats.org/officeDocument/2006/relationships/customXml" Target="../ink/ink729.xml"/><Relationship Id="rId28" Type="http://schemas.openxmlformats.org/officeDocument/2006/relationships/image" Target="../media/image2201.png"/><Relationship Id="rId36" Type="http://schemas.openxmlformats.org/officeDocument/2006/relationships/customXml" Target="../ink/ink737.xml"/><Relationship Id="rId10" Type="http://schemas.openxmlformats.org/officeDocument/2006/relationships/image" Target="../media/image2530.png"/><Relationship Id="rId31" Type="http://schemas.openxmlformats.org/officeDocument/2006/relationships/image" Target="../media/image2620.png"/><Relationship Id="rId44" Type="http://schemas.openxmlformats.org/officeDocument/2006/relationships/customXml" Target="../ink/ink741.xml"/><Relationship Id="rId4" Type="http://schemas.openxmlformats.org/officeDocument/2006/relationships/image" Target="../media/image2181.png"/><Relationship Id="rId9" Type="http://schemas.openxmlformats.org/officeDocument/2006/relationships/customXml" Target="../ink/ink731.xml"/><Relationship Id="rId27" Type="http://schemas.openxmlformats.org/officeDocument/2006/relationships/customXml" Target="../ink/ink734.xml"/><Relationship Id="rId30" Type="http://schemas.openxmlformats.org/officeDocument/2006/relationships/image" Target="../media/image2610.png"/><Relationship Id="rId35" Type="http://schemas.openxmlformats.org/officeDocument/2006/relationships/image" Target="../media/image2540.png"/><Relationship Id="rId43" Type="http://schemas.openxmlformats.org/officeDocument/2006/relationships/image" Target="../media/image2580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0.png"/><Relationship Id="rId21" Type="http://schemas.openxmlformats.org/officeDocument/2006/relationships/image" Target="../media/image2200.png"/><Relationship Id="rId42" Type="http://schemas.openxmlformats.org/officeDocument/2006/relationships/customXml" Target="../ink/ink758.xml"/><Relationship Id="rId47" Type="http://schemas.openxmlformats.org/officeDocument/2006/relationships/image" Target="../media/image305.png"/><Relationship Id="rId63" Type="http://schemas.openxmlformats.org/officeDocument/2006/relationships/image" Target="../media/image1450.png"/><Relationship Id="rId68" Type="http://schemas.openxmlformats.org/officeDocument/2006/relationships/customXml" Target="../ink/ink771.xml"/><Relationship Id="rId84" Type="http://schemas.openxmlformats.org/officeDocument/2006/relationships/customXml" Target="../ink/ink779.xml"/><Relationship Id="rId89" Type="http://schemas.openxmlformats.org/officeDocument/2006/relationships/image" Target="../media/image318.png"/><Relationship Id="rId112" Type="http://schemas.openxmlformats.org/officeDocument/2006/relationships/image" Target="../media/image2720.png"/><Relationship Id="rId16" Type="http://schemas.openxmlformats.org/officeDocument/2006/relationships/customXml" Target="../ink/ink749.xml"/><Relationship Id="rId107" Type="http://schemas.openxmlformats.org/officeDocument/2006/relationships/customXml" Target="../ink/ink790.xml"/><Relationship Id="rId11" Type="http://schemas.openxmlformats.org/officeDocument/2006/relationships/image" Target="../media/image2150.png"/><Relationship Id="rId32" Type="http://schemas.openxmlformats.org/officeDocument/2006/relationships/customXml" Target="../ink/ink753.xml"/><Relationship Id="rId37" Type="http://schemas.openxmlformats.org/officeDocument/2006/relationships/image" Target="../media/image2280.png"/><Relationship Id="rId40" Type="http://schemas.openxmlformats.org/officeDocument/2006/relationships/customXml" Target="../ink/ink757.xml"/><Relationship Id="rId45" Type="http://schemas.openxmlformats.org/officeDocument/2006/relationships/image" Target="../media/image304.png"/><Relationship Id="rId53" Type="http://schemas.openxmlformats.org/officeDocument/2006/relationships/image" Target="../media/image2360.png"/><Relationship Id="rId58" Type="http://schemas.openxmlformats.org/officeDocument/2006/relationships/customXml" Target="../ink/ink766.xml"/><Relationship Id="rId66" Type="http://schemas.openxmlformats.org/officeDocument/2006/relationships/customXml" Target="../ink/ink770.xml"/><Relationship Id="rId74" Type="http://schemas.openxmlformats.org/officeDocument/2006/relationships/customXml" Target="../ink/ink774.xml"/><Relationship Id="rId79" Type="http://schemas.openxmlformats.org/officeDocument/2006/relationships/image" Target="../media/image313.png"/><Relationship Id="rId87" Type="http://schemas.openxmlformats.org/officeDocument/2006/relationships/image" Target="../media/image317.png"/><Relationship Id="rId102" Type="http://schemas.openxmlformats.org/officeDocument/2006/relationships/image" Target="../media/image2670.png"/><Relationship Id="rId110" Type="http://schemas.openxmlformats.org/officeDocument/2006/relationships/image" Target="../media/image2710.png"/><Relationship Id="rId115" Type="http://schemas.openxmlformats.org/officeDocument/2006/relationships/customXml" Target="../ink/ink794.xml"/><Relationship Id="rId123" Type="http://schemas.openxmlformats.org/officeDocument/2006/relationships/image" Target="../media/image790.png"/><Relationship Id="rId5" Type="http://schemas.openxmlformats.org/officeDocument/2006/relationships/customXml" Target="../ink/ink743.xml"/><Relationship Id="rId61" Type="http://schemas.openxmlformats.org/officeDocument/2006/relationships/image" Target="../media/image2400.png"/><Relationship Id="rId82" Type="http://schemas.openxmlformats.org/officeDocument/2006/relationships/customXml" Target="../ink/ink778.xml"/><Relationship Id="rId90" Type="http://schemas.openxmlformats.org/officeDocument/2006/relationships/customXml" Target="../ink/ink782.xml"/><Relationship Id="rId95" Type="http://schemas.openxmlformats.org/officeDocument/2006/relationships/image" Target="../media/image321.png"/><Relationship Id="rId19" Type="http://schemas.openxmlformats.org/officeDocument/2006/relationships/image" Target="../media/image2190.png"/><Relationship Id="rId14" Type="http://schemas.openxmlformats.org/officeDocument/2006/relationships/customXml" Target="../ink/ink748.xml"/><Relationship Id="rId22" Type="http://schemas.openxmlformats.org/officeDocument/2006/relationships/customXml" Target="../ink/ink752.xml"/><Relationship Id="rId35" Type="http://schemas.openxmlformats.org/officeDocument/2006/relationships/image" Target="../media/image2270.png"/><Relationship Id="rId43" Type="http://schemas.openxmlformats.org/officeDocument/2006/relationships/image" Target="../media/image303.png"/><Relationship Id="rId48" Type="http://schemas.openxmlformats.org/officeDocument/2006/relationships/customXml" Target="../ink/ink761.xml"/><Relationship Id="rId56" Type="http://schemas.openxmlformats.org/officeDocument/2006/relationships/customXml" Target="../ink/ink765.xml"/><Relationship Id="rId64" Type="http://schemas.openxmlformats.org/officeDocument/2006/relationships/customXml" Target="../ink/ink769.xml"/><Relationship Id="rId69" Type="http://schemas.openxmlformats.org/officeDocument/2006/relationships/image" Target="../media/image308.png"/><Relationship Id="rId77" Type="http://schemas.openxmlformats.org/officeDocument/2006/relationships/image" Target="../media/image312.png"/><Relationship Id="rId100" Type="http://schemas.openxmlformats.org/officeDocument/2006/relationships/image" Target="../media/image2660.png"/><Relationship Id="rId105" Type="http://schemas.openxmlformats.org/officeDocument/2006/relationships/customXml" Target="../ink/ink789.xml"/><Relationship Id="rId113" Type="http://schemas.openxmlformats.org/officeDocument/2006/relationships/customXml" Target="../ink/ink793.xml"/><Relationship Id="rId118" Type="http://schemas.openxmlformats.org/officeDocument/2006/relationships/customXml" Target="../ink/ink795.xml"/><Relationship Id="rId8" Type="http://schemas.openxmlformats.org/officeDocument/2006/relationships/image" Target="../media/image297.png"/><Relationship Id="rId51" Type="http://schemas.openxmlformats.org/officeDocument/2006/relationships/image" Target="../media/image2350.png"/><Relationship Id="rId72" Type="http://schemas.openxmlformats.org/officeDocument/2006/relationships/customXml" Target="../ink/ink773.xml"/><Relationship Id="rId80" Type="http://schemas.openxmlformats.org/officeDocument/2006/relationships/customXml" Target="../ink/ink777.xml"/><Relationship Id="rId85" Type="http://schemas.openxmlformats.org/officeDocument/2006/relationships/image" Target="../media/image316.png"/><Relationship Id="rId93" Type="http://schemas.openxmlformats.org/officeDocument/2006/relationships/image" Target="../media/image320.png"/><Relationship Id="rId98" Type="http://schemas.openxmlformats.org/officeDocument/2006/relationships/image" Target="../media/image2650.png"/><Relationship Id="rId121" Type="http://schemas.openxmlformats.org/officeDocument/2006/relationships/image" Target="../media/image789.png"/><Relationship Id="rId3" Type="http://schemas.openxmlformats.org/officeDocument/2006/relationships/customXml" Target="../ink/ink742.xml"/><Relationship Id="rId12" Type="http://schemas.openxmlformats.org/officeDocument/2006/relationships/customXml" Target="../ink/ink747.xml"/><Relationship Id="rId17" Type="http://schemas.openxmlformats.org/officeDocument/2006/relationships/image" Target="../media/image299.png"/><Relationship Id="rId33" Type="http://schemas.openxmlformats.org/officeDocument/2006/relationships/image" Target="../media/image2260.png"/><Relationship Id="rId38" Type="http://schemas.openxmlformats.org/officeDocument/2006/relationships/customXml" Target="../ink/ink756.xml"/><Relationship Id="rId46" Type="http://schemas.openxmlformats.org/officeDocument/2006/relationships/customXml" Target="../ink/ink760.xml"/><Relationship Id="rId59" Type="http://schemas.openxmlformats.org/officeDocument/2006/relationships/image" Target="../media/image2390.png"/><Relationship Id="rId67" Type="http://schemas.openxmlformats.org/officeDocument/2006/relationships/image" Target="../media/image307.png"/><Relationship Id="rId103" Type="http://schemas.openxmlformats.org/officeDocument/2006/relationships/customXml" Target="../ink/ink788.xml"/><Relationship Id="rId108" Type="http://schemas.openxmlformats.org/officeDocument/2006/relationships/image" Target="../media/image2700.png"/><Relationship Id="rId116" Type="http://schemas.openxmlformats.org/officeDocument/2006/relationships/image" Target="../media/image2740.png"/><Relationship Id="rId20" Type="http://schemas.openxmlformats.org/officeDocument/2006/relationships/customXml" Target="../ink/ink751.xml"/><Relationship Id="rId41" Type="http://schemas.openxmlformats.org/officeDocument/2006/relationships/image" Target="../media/image302.png"/><Relationship Id="rId54" Type="http://schemas.openxmlformats.org/officeDocument/2006/relationships/customXml" Target="../ink/ink764.xml"/><Relationship Id="rId62" Type="http://schemas.openxmlformats.org/officeDocument/2006/relationships/customXml" Target="../ink/ink768.xml"/><Relationship Id="rId70" Type="http://schemas.openxmlformats.org/officeDocument/2006/relationships/customXml" Target="../ink/ink772.xml"/><Relationship Id="rId75" Type="http://schemas.openxmlformats.org/officeDocument/2006/relationships/image" Target="../media/image311.png"/><Relationship Id="rId83" Type="http://schemas.openxmlformats.org/officeDocument/2006/relationships/image" Target="../media/image315.png"/><Relationship Id="rId88" Type="http://schemas.openxmlformats.org/officeDocument/2006/relationships/customXml" Target="../ink/ink781.xml"/><Relationship Id="rId91" Type="http://schemas.openxmlformats.org/officeDocument/2006/relationships/image" Target="../media/image319.png"/><Relationship Id="rId96" Type="http://schemas.openxmlformats.org/officeDocument/2006/relationships/customXml" Target="../ink/ink785.xml"/><Relationship Id="rId111" Type="http://schemas.openxmlformats.org/officeDocument/2006/relationships/customXml" Target="../ink/ink7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5" Type="http://schemas.openxmlformats.org/officeDocument/2006/relationships/image" Target="../media/image298.png"/><Relationship Id="rId36" Type="http://schemas.openxmlformats.org/officeDocument/2006/relationships/customXml" Target="../ink/ink755.xml"/><Relationship Id="rId49" Type="http://schemas.openxmlformats.org/officeDocument/2006/relationships/image" Target="../media/image2340.png"/><Relationship Id="rId57" Type="http://schemas.openxmlformats.org/officeDocument/2006/relationships/image" Target="../media/image2380.png"/><Relationship Id="rId106" Type="http://schemas.openxmlformats.org/officeDocument/2006/relationships/image" Target="../media/image2690.png"/><Relationship Id="rId114" Type="http://schemas.openxmlformats.org/officeDocument/2006/relationships/image" Target="../media/image2730.png"/><Relationship Id="rId119" Type="http://schemas.openxmlformats.org/officeDocument/2006/relationships/image" Target="../media/image788.png"/><Relationship Id="rId10" Type="http://schemas.openxmlformats.org/officeDocument/2006/relationships/customXml" Target="../ink/ink746.xml"/><Relationship Id="rId31" Type="http://schemas.openxmlformats.org/officeDocument/2006/relationships/image" Target="../media/image2250.png"/><Relationship Id="rId44" Type="http://schemas.openxmlformats.org/officeDocument/2006/relationships/customXml" Target="../ink/ink759.xml"/><Relationship Id="rId52" Type="http://schemas.openxmlformats.org/officeDocument/2006/relationships/customXml" Target="../ink/ink763.xml"/><Relationship Id="rId60" Type="http://schemas.openxmlformats.org/officeDocument/2006/relationships/customXml" Target="../ink/ink767.xml"/><Relationship Id="rId65" Type="http://schemas.openxmlformats.org/officeDocument/2006/relationships/image" Target="../media/image306.png"/><Relationship Id="rId73" Type="http://schemas.openxmlformats.org/officeDocument/2006/relationships/image" Target="../media/image310.png"/><Relationship Id="rId78" Type="http://schemas.openxmlformats.org/officeDocument/2006/relationships/customXml" Target="../ink/ink776.xml"/><Relationship Id="rId81" Type="http://schemas.openxmlformats.org/officeDocument/2006/relationships/image" Target="../media/image314.png"/><Relationship Id="rId86" Type="http://schemas.openxmlformats.org/officeDocument/2006/relationships/customXml" Target="../ink/ink780.xml"/><Relationship Id="rId94" Type="http://schemas.openxmlformats.org/officeDocument/2006/relationships/customXml" Target="../ink/ink784.xml"/><Relationship Id="rId99" Type="http://schemas.openxmlformats.org/officeDocument/2006/relationships/customXml" Target="../ink/ink786.xml"/><Relationship Id="rId101" Type="http://schemas.openxmlformats.org/officeDocument/2006/relationships/customXml" Target="../ink/ink787.xml"/><Relationship Id="rId122" Type="http://schemas.openxmlformats.org/officeDocument/2006/relationships/customXml" Target="../ink/ink797.xml"/><Relationship Id="rId4" Type="http://schemas.openxmlformats.org/officeDocument/2006/relationships/image" Target="../media/image288.png"/><Relationship Id="rId9" Type="http://schemas.openxmlformats.org/officeDocument/2006/relationships/customXml" Target="../ink/ink745.xml"/><Relationship Id="rId13" Type="http://schemas.openxmlformats.org/officeDocument/2006/relationships/image" Target="../media/image2160.png"/><Relationship Id="rId18" Type="http://schemas.openxmlformats.org/officeDocument/2006/relationships/customXml" Target="../ink/ink750.xml"/><Relationship Id="rId39" Type="http://schemas.openxmlformats.org/officeDocument/2006/relationships/image" Target="../media/image2290.png"/><Relationship Id="rId109" Type="http://schemas.openxmlformats.org/officeDocument/2006/relationships/customXml" Target="../ink/ink791.xml"/><Relationship Id="rId34" Type="http://schemas.openxmlformats.org/officeDocument/2006/relationships/customXml" Target="../ink/ink754.xml"/><Relationship Id="rId50" Type="http://schemas.openxmlformats.org/officeDocument/2006/relationships/customXml" Target="../ink/ink762.xml"/><Relationship Id="rId55" Type="http://schemas.openxmlformats.org/officeDocument/2006/relationships/image" Target="../media/image2370.png"/><Relationship Id="rId76" Type="http://schemas.openxmlformats.org/officeDocument/2006/relationships/customXml" Target="../ink/ink775.xml"/><Relationship Id="rId97" Type="http://schemas.openxmlformats.org/officeDocument/2006/relationships/image" Target="../media/image322.png"/><Relationship Id="rId104" Type="http://schemas.openxmlformats.org/officeDocument/2006/relationships/image" Target="../media/image2680.png"/><Relationship Id="rId120" Type="http://schemas.openxmlformats.org/officeDocument/2006/relationships/customXml" Target="../ink/ink796.xml"/><Relationship Id="rId7" Type="http://schemas.openxmlformats.org/officeDocument/2006/relationships/customXml" Target="../ink/ink744.xml"/><Relationship Id="rId71" Type="http://schemas.openxmlformats.org/officeDocument/2006/relationships/image" Target="../media/image309.png"/><Relationship Id="rId92" Type="http://schemas.openxmlformats.org/officeDocument/2006/relationships/customXml" Target="../ink/ink783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03.xml"/><Relationship Id="rId18" Type="http://schemas.openxmlformats.org/officeDocument/2006/relationships/image" Target="../media/image754.png"/><Relationship Id="rId26" Type="http://schemas.openxmlformats.org/officeDocument/2006/relationships/image" Target="../media/image758.png"/><Relationship Id="rId39" Type="http://schemas.openxmlformats.org/officeDocument/2006/relationships/customXml" Target="../ink/ink816.xml"/><Relationship Id="rId21" Type="http://schemas.openxmlformats.org/officeDocument/2006/relationships/customXml" Target="../ink/ink807.xml"/><Relationship Id="rId34" Type="http://schemas.openxmlformats.org/officeDocument/2006/relationships/image" Target="../media/image762.png"/><Relationship Id="rId42" Type="http://schemas.openxmlformats.org/officeDocument/2006/relationships/image" Target="../media/image766.png"/><Relationship Id="rId47" Type="http://schemas.openxmlformats.org/officeDocument/2006/relationships/customXml" Target="../ink/ink820.xml"/><Relationship Id="rId50" Type="http://schemas.openxmlformats.org/officeDocument/2006/relationships/image" Target="../media/image770.png"/><Relationship Id="rId55" Type="http://schemas.openxmlformats.org/officeDocument/2006/relationships/customXml" Target="../ink/ink824.xml"/><Relationship Id="rId68" Type="http://schemas.openxmlformats.org/officeDocument/2006/relationships/image" Target="../media/image333.png"/><Relationship Id="rId76" Type="http://schemas.openxmlformats.org/officeDocument/2006/relationships/customXml" Target="../ink/ink831.xml"/><Relationship Id="rId84" Type="http://schemas.openxmlformats.org/officeDocument/2006/relationships/image" Target="../media/image336.png"/><Relationship Id="rId89" Type="http://schemas.openxmlformats.org/officeDocument/2006/relationships/customXml" Target="../ink/ink837.xml"/><Relationship Id="rId97" Type="http://schemas.openxmlformats.org/officeDocument/2006/relationships/customXml" Target="../ink/ink841.xml"/><Relationship Id="rId7" Type="http://schemas.openxmlformats.org/officeDocument/2006/relationships/customXml" Target="../ink/ink800.xml"/><Relationship Id="rId71" Type="http://schemas.openxmlformats.org/officeDocument/2006/relationships/customXml" Target="../ink/ink827.xml"/><Relationship Id="rId92" Type="http://schemas.openxmlformats.org/officeDocument/2006/relationships/image" Target="../media/image788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53.png"/><Relationship Id="rId29" Type="http://schemas.openxmlformats.org/officeDocument/2006/relationships/customXml" Target="../ink/ink811.xml"/><Relationship Id="rId11" Type="http://schemas.openxmlformats.org/officeDocument/2006/relationships/customXml" Target="../ink/ink802.xml"/><Relationship Id="rId24" Type="http://schemas.openxmlformats.org/officeDocument/2006/relationships/image" Target="../media/image757.png"/><Relationship Id="rId32" Type="http://schemas.openxmlformats.org/officeDocument/2006/relationships/image" Target="../media/image761.png"/><Relationship Id="rId37" Type="http://schemas.openxmlformats.org/officeDocument/2006/relationships/customXml" Target="../ink/ink815.xml"/><Relationship Id="rId40" Type="http://schemas.openxmlformats.org/officeDocument/2006/relationships/image" Target="../media/image765.png"/><Relationship Id="rId45" Type="http://schemas.openxmlformats.org/officeDocument/2006/relationships/customXml" Target="../ink/ink819.xml"/><Relationship Id="rId53" Type="http://schemas.openxmlformats.org/officeDocument/2006/relationships/customXml" Target="../ink/ink823.xml"/><Relationship Id="rId74" Type="http://schemas.openxmlformats.org/officeDocument/2006/relationships/customXml" Target="../ink/ink829.xml"/><Relationship Id="rId87" Type="http://schemas.openxmlformats.org/officeDocument/2006/relationships/customXml" Target="../ink/ink836.xml"/><Relationship Id="rId5" Type="http://schemas.openxmlformats.org/officeDocument/2006/relationships/customXml" Target="../ink/ink799.xml"/><Relationship Id="rId82" Type="http://schemas.openxmlformats.org/officeDocument/2006/relationships/image" Target="../media/image335.png"/><Relationship Id="rId90" Type="http://schemas.openxmlformats.org/officeDocument/2006/relationships/image" Target="../media/image339.png"/><Relationship Id="rId95" Type="http://schemas.openxmlformats.org/officeDocument/2006/relationships/customXml" Target="../ink/ink840.xml"/><Relationship Id="rId19" Type="http://schemas.openxmlformats.org/officeDocument/2006/relationships/customXml" Target="../ink/ink806.xml"/><Relationship Id="rId4" Type="http://schemas.openxmlformats.org/officeDocument/2006/relationships/image" Target="../media/image329.png"/><Relationship Id="rId9" Type="http://schemas.openxmlformats.org/officeDocument/2006/relationships/customXml" Target="../ink/ink801.xml"/><Relationship Id="rId14" Type="http://schemas.openxmlformats.org/officeDocument/2006/relationships/image" Target="../media/image752.png"/><Relationship Id="rId22" Type="http://schemas.openxmlformats.org/officeDocument/2006/relationships/image" Target="../media/image756.png"/><Relationship Id="rId27" Type="http://schemas.openxmlformats.org/officeDocument/2006/relationships/customXml" Target="../ink/ink810.xml"/><Relationship Id="rId30" Type="http://schemas.openxmlformats.org/officeDocument/2006/relationships/image" Target="../media/image760.png"/><Relationship Id="rId35" Type="http://schemas.openxmlformats.org/officeDocument/2006/relationships/customXml" Target="../ink/ink814.xml"/><Relationship Id="rId43" Type="http://schemas.openxmlformats.org/officeDocument/2006/relationships/customXml" Target="../ink/ink818.xml"/><Relationship Id="rId48" Type="http://schemas.openxmlformats.org/officeDocument/2006/relationships/image" Target="../media/image769.png"/><Relationship Id="rId56" Type="http://schemas.openxmlformats.org/officeDocument/2006/relationships/image" Target="../media/image332.png"/><Relationship Id="rId69" Type="http://schemas.openxmlformats.org/officeDocument/2006/relationships/customXml" Target="../ink/ink826.xml"/><Relationship Id="rId77" Type="http://schemas.openxmlformats.org/officeDocument/2006/relationships/customXml" Target="../ink/ink832.xml"/><Relationship Id="rId8" Type="http://schemas.openxmlformats.org/officeDocument/2006/relationships/image" Target="../media/image1450.png"/><Relationship Id="rId51" Type="http://schemas.openxmlformats.org/officeDocument/2006/relationships/customXml" Target="../ink/ink822.xml"/><Relationship Id="rId72" Type="http://schemas.openxmlformats.org/officeDocument/2006/relationships/customXml" Target="../ink/ink828.xml"/><Relationship Id="rId85" Type="http://schemas.openxmlformats.org/officeDocument/2006/relationships/customXml" Target="../ink/ink835.xml"/><Relationship Id="rId93" Type="http://schemas.openxmlformats.org/officeDocument/2006/relationships/customXml" Target="../ink/ink839.xml"/><Relationship Id="rId98" Type="http://schemas.openxmlformats.org/officeDocument/2006/relationships/image" Target="../media/image340.png"/><Relationship Id="rId3" Type="http://schemas.openxmlformats.org/officeDocument/2006/relationships/customXml" Target="../ink/ink798.xml"/><Relationship Id="rId12" Type="http://schemas.openxmlformats.org/officeDocument/2006/relationships/image" Target="../media/image751.png"/><Relationship Id="rId17" Type="http://schemas.openxmlformats.org/officeDocument/2006/relationships/customXml" Target="../ink/ink805.xml"/><Relationship Id="rId25" Type="http://schemas.openxmlformats.org/officeDocument/2006/relationships/customXml" Target="../ink/ink809.xml"/><Relationship Id="rId33" Type="http://schemas.openxmlformats.org/officeDocument/2006/relationships/customXml" Target="../ink/ink813.xml"/><Relationship Id="rId38" Type="http://schemas.openxmlformats.org/officeDocument/2006/relationships/image" Target="../media/image764.png"/><Relationship Id="rId46" Type="http://schemas.openxmlformats.org/officeDocument/2006/relationships/image" Target="../media/image768.png"/><Relationship Id="rId20" Type="http://schemas.openxmlformats.org/officeDocument/2006/relationships/image" Target="../media/image755.png"/><Relationship Id="rId41" Type="http://schemas.openxmlformats.org/officeDocument/2006/relationships/customXml" Target="../ink/ink817.xml"/><Relationship Id="rId54" Type="http://schemas.openxmlformats.org/officeDocument/2006/relationships/image" Target="../media/image331.png"/><Relationship Id="rId70" Type="http://schemas.openxmlformats.org/officeDocument/2006/relationships/image" Target="../media/image334.png"/><Relationship Id="rId75" Type="http://schemas.openxmlformats.org/officeDocument/2006/relationships/customXml" Target="../ink/ink830.xml"/><Relationship Id="rId83" Type="http://schemas.openxmlformats.org/officeDocument/2006/relationships/customXml" Target="../ink/ink834.xml"/><Relationship Id="rId88" Type="http://schemas.openxmlformats.org/officeDocument/2006/relationships/image" Target="../media/image338.png"/><Relationship Id="rId91" Type="http://schemas.openxmlformats.org/officeDocument/2006/relationships/customXml" Target="../ink/ink838.xml"/><Relationship Id="rId96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5" Type="http://schemas.openxmlformats.org/officeDocument/2006/relationships/customXml" Target="../ink/ink804.xml"/><Relationship Id="rId23" Type="http://schemas.openxmlformats.org/officeDocument/2006/relationships/customXml" Target="../ink/ink808.xml"/><Relationship Id="rId28" Type="http://schemas.openxmlformats.org/officeDocument/2006/relationships/image" Target="../media/image759.png"/><Relationship Id="rId36" Type="http://schemas.openxmlformats.org/officeDocument/2006/relationships/image" Target="../media/image763.png"/><Relationship Id="rId49" Type="http://schemas.openxmlformats.org/officeDocument/2006/relationships/customXml" Target="../ink/ink821.xml"/><Relationship Id="rId57" Type="http://schemas.openxmlformats.org/officeDocument/2006/relationships/customXml" Target="../ink/ink825.xml"/><Relationship Id="rId10" Type="http://schemas.openxmlformats.org/officeDocument/2006/relationships/image" Target="../media/image750.png"/><Relationship Id="rId31" Type="http://schemas.openxmlformats.org/officeDocument/2006/relationships/customXml" Target="../ink/ink812.xml"/><Relationship Id="rId44" Type="http://schemas.openxmlformats.org/officeDocument/2006/relationships/image" Target="../media/image767.png"/><Relationship Id="rId52" Type="http://schemas.openxmlformats.org/officeDocument/2006/relationships/image" Target="../media/image771.png"/><Relationship Id="rId73" Type="http://schemas.openxmlformats.org/officeDocument/2006/relationships/image" Target="../media/image276.png"/><Relationship Id="rId78" Type="http://schemas.openxmlformats.org/officeDocument/2006/relationships/customXml" Target="../ink/ink833.xml"/><Relationship Id="rId86" Type="http://schemas.openxmlformats.org/officeDocument/2006/relationships/image" Target="../media/image337.png"/><Relationship Id="rId94" Type="http://schemas.openxmlformats.org/officeDocument/2006/relationships/image" Target="../media/image789.png"/><Relationship Id="rId99" Type="http://schemas.openxmlformats.org/officeDocument/2006/relationships/image" Target="../media/image277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7.xml"/><Relationship Id="rId18" Type="http://schemas.openxmlformats.org/officeDocument/2006/relationships/image" Target="../media/image285.png"/><Relationship Id="rId26" Type="http://schemas.openxmlformats.org/officeDocument/2006/relationships/image" Target="../media/image300.png"/><Relationship Id="rId39" Type="http://schemas.openxmlformats.org/officeDocument/2006/relationships/customXml" Target="../ink/ink862.xml"/><Relationship Id="rId3" Type="http://schemas.openxmlformats.org/officeDocument/2006/relationships/customXml" Target="../ink/ink842.xml"/><Relationship Id="rId21" Type="http://schemas.openxmlformats.org/officeDocument/2006/relationships/customXml" Target="../ink/ink851.xml"/><Relationship Id="rId34" Type="http://schemas.openxmlformats.org/officeDocument/2006/relationships/image" Target="../media/image324.png"/><Relationship Id="rId42" Type="http://schemas.openxmlformats.org/officeDocument/2006/relationships/image" Target="../media/image328.png"/><Relationship Id="rId47" Type="http://schemas.openxmlformats.org/officeDocument/2006/relationships/customXml" Target="../ink/ink866.xml"/><Relationship Id="rId50" Type="http://schemas.openxmlformats.org/officeDocument/2006/relationships/image" Target="../media/image344.png"/><Relationship Id="rId7" Type="http://schemas.openxmlformats.org/officeDocument/2006/relationships/customXml" Target="../ink/ink844.xml"/><Relationship Id="rId12" Type="http://schemas.openxmlformats.org/officeDocument/2006/relationships/image" Target="../media/image2820.png"/><Relationship Id="rId17" Type="http://schemas.openxmlformats.org/officeDocument/2006/relationships/customXml" Target="../ink/ink849.xml"/><Relationship Id="rId25" Type="http://schemas.openxmlformats.org/officeDocument/2006/relationships/customXml" Target="../ink/ink854.xml"/><Relationship Id="rId33" Type="http://schemas.openxmlformats.org/officeDocument/2006/relationships/customXml" Target="../ink/ink859.xml"/><Relationship Id="rId38" Type="http://schemas.openxmlformats.org/officeDocument/2006/relationships/image" Target="../media/image326.png"/><Relationship Id="rId46" Type="http://schemas.openxmlformats.org/officeDocument/2006/relationships/image" Target="../media/image34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84.png"/><Relationship Id="rId20" Type="http://schemas.openxmlformats.org/officeDocument/2006/relationships/image" Target="../media/image286.png"/><Relationship Id="rId29" Type="http://schemas.openxmlformats.org/officeDocument/2006/relationships/customXml" Target="../ink/ink857.xml"/><Relationship Id="rId41" Type="http://schemas.openxmlformats.org/officeDocument/2006/relationships/customXml" Target="../ink/ink8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0.png"/><Relationship Id="rId11" Type="http://schemas.openxmlformats.org/officeDocument/2006/relationships/customXml" Target="../ink/ink846.xml"/><Relationship Id="rId24" Type="http://schemas.openxmlformats.org/officeDocument/2006/relationships/customXml" Target="../ink/ink853.xml"/><Relationship Id="rId32" Type="http://schemas.openxmlformats.org/officeDocument/2006/relationships/image" Target="../media/image323.png"/><Relationship Id="rId37" Type="http://schemas.openxmlformats.org/officeDocument/2006/relationships/customXml" Target="../ink/ink861.xml"/><Relationship Id="rId40" Type="http://schemas.openxmlformats.org/officeDocument/2006/relationships/image" Target="../media/image327.png"/><Relationship Id="rId45" Type="http://schemas.openxmlformats.org/officeDocument/2006/relationships/customXml" Target="../ink/ink865.xml"/><Relationship Id="rId5" Type="http://schemas.openxmlformats.org/officeDocument/2006/relationships/customXml" Target="../ink/ink843.xml"/><Relationship Id="rId15" Type="http://schemas.openxmlformats.org/officeDocument/2006/relationships/customXml" Target="../ink/ink848.xml"/><Relationship Id="rId23" Type="http://schemas.openxmlformats.org/officeDocument/2006/relationships/customXml" Target="../ink/ink852.xml"/><Relationship Id="rId28" Type="http://schemas.openxmlformats.org/officeDocument/2006/relationships/customXml" Target="../ink/ink856.xml"/><Relationship Id="rId36" Type="http://schemas.openxmlformats.org/officeDocument/2006/relationships/image" Target="../media/image325.png"/><Relationship Id="rId49" Type="http://schemas.openxmlformats.org/officeDocument/2006/relationships/customXml" Target="../ink/ink867.xml"/><Relationship Id="rId10" Type="http://schemas.openxmlformats.org/officeDocument/2006/relationships/image" Target="../media/image2810.png"/><Relationship Id="rId19" Type="http://schemas.openxmlformats.org/officeDocument/2006/relationships/customXml" Target="../ink/ink850.xml"/><Relationship Id="rId31" Type="http://schemas.openxmlformats.org/officeDocument/2006/relationships/customXml" Target="../ink/ink858.xml"/><Relationship Id="rId44" Type="http://schemas.openxmlformats.org/officeDocument/2006/relationships/image" Target="../media/image341.png"/><Relationship Id="rId52" Type="http://schemas.openxmlformats.org/officeDocument/2006/relationships/image" Target="../media/image345.png"/><Relationship Id="rId4" Type="http://schemas.openxmlformats.org/officeDocument/2006/relationships/image" Target="../media/image2780.png"/><Relationship Id="rId9" Type="http://schemas.openxmlformats.org/officeDocument/2006/relationships/customXml" Target="../ink/ink845.xml"/><Relationship Id="rId14" Type="http://schemas.openxmlformats.org/officeDocument/2006/relationships/image" Target="../media/image283.png"/><Relationship Id="rId22" Type="http://schemas.openxmlformats.org/officeDocument/2006/relationships/image" Target="../media/image287.png"/><Relationship Id="rId27" Type="http://schemas.openxmlformats.org/officeDocument/2006/relationships/customXml" Target="../ink/ink855.xml"/><Relationship Id="rId30" Type="http://schemas.openxmlformats.org/officeDocument/2006/relationships/image" Target="../media/image301.png"/><Relationship Id="rId35" Type="http://schemas.openxmlformats.org/officeDocument/2006/relationships/customXml" Target="../ink/ink860.xml"/><Relationship Id="rId43" Type="http://schemas.openxmlformats.org/officeDocument/2006/relationships/customXml" Target="../ink/ink864.xml"/><Relationship Id="rId48" Type="http://schemas.openxmlformats.org/officeDocument/2006/relationships/image" Target="../media/image343.png"/><Relationship Id="rId8" Type="http://schemas.openxmlformats.org/officeDocument/2006/relationships/image" Target="../media/image2800.png"/><Relationship Id="rId51" Type="http://schemas.openxmlformats.org/officeDocument/2006/relationships/customXml" Target="../ink/ink868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4.xml"/><Relationship Id="rId18" Type="http://schemas.openxmlformats.org/officeDocument/2006/relationships/image" Target="../media/image285.png"/><Relationship Id="rId26" Type="http://schemas.openxmlformats.org/officeDocument/2006/relationships/image" Target="../media/image300.png"/><Relationship Id="rId39" Type="http://schemas.openxmlformats.org/officeDocument/2006/relationships/customXml" Target="../ink/ink889.xml"/><Relationship Id="rId3" Type="http://schemas.openxmlformats.org/officeDocument/2006/relationships/customXml" Target="../ink/ink869.xml"/><Relationship Id="rId21" Type="http://schemas.openxmlformats.org/officeDocument/2006/relationships/customXml" Target="../ink/ink878.xml"/><Relationship Id="rId34" Type="http://schemas.openxmlformats.org/officeDocument/2006/relationships/image" Target="../media/image324.png"/><Relationship Id="rId42" Type="http://schemas.openxmlformats.org/officeDocument/2006/relationships/image" Target="../media/image328.png"/><Relationship Id="rId47" Type="http://schemas.openxmlformats.org/officeDocument/2006/relationships/customXml" Target="../ink/ink893.xml"/><Relationship Id="rId50" Type="http://schemas.openxmlformats.org/officeDocument/2006/relationships/image" Target="../media/image344.png"/><Relationship Id="rId7" Type="http://schemas.openxmlformats.org/officeDocument/2006/relationships/customXml" Target="../ink/ink871.xml"/><Relationship Id="rId12" Type="http://schemas.openxmlformats.org/officeDocument/2006/relationships/image" Target="../media/image2820.png"/><Relationship Id="rId17" Type="http://schemas.openxmlformats.org/officeDocument/2006/relationships/customXml" Target="../ink/ink876.xml"/><Relationship Id="rId25" Type="http://schemas.openxmlformats.org/officeDocument/2006/relationships/customXml" Target="../ink/ink881.xml"/><Relationship Id="rId33" Type="http://schemas.openxmlformats.org/officeDocument/2006/relationships/customXml" Target="../ink/ink886.xml"/><Relationship Id="rId38" Type="http://schemas.openxmlformats.org/officeDocument/2006/relationships/image" Target="../media/image326.png"/><Relationship Id="rId46" Type="http://schemas.openxmlformats.org/officeDocument/2006/relationships/image" Target="../media/image34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84.png"/><Relationship Id="rId20" Type="http://schemas.openxmlformats.org/officeDocument/2006/relationships/image" Target="../media/image286.png"/><Relationship Id="rId29" Type="http://schemas.openxmlformats.org/officeDocument/2006/relationships/customXml" Target="../ink/ink884.xml"/><Relationship Id="rId41" Type="http://schemas.openxmlformats.org/officeDocument/2006/relationships/customXml" Target="../ink/ink890.xml"/><Relationship Id="rId54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0.png"/><Relationship Id="rId11" Type="http://schemas.openxmlformats.org/officeDocument/2006/relationships/customXml" Target="../ink/ink873.xml"/><Relationship Id="rId24" Type="http://schemas.openxmlformats.org/officeDocument/2006/relationships/customXml" Target="../ink/ink880.xml"/><Relationship Id="rId32" Type="http://schemas.openxmlformats.org/officeDocument/2006/relationships/image" Target="../media/image323.png"/><Relationship Id="rId37" Type="http://schemas.openxmlformats.org/officeDocument/2006/relationships/customXml" Target="../ink/ink888.xml"/><Relationship Id="rId40" Type="http://schemas.openxmlformats.org/officeDocument/2006/relationships/image" Target="../media/image327.png"/><Relationship Id="rId45" Type="http://schemas.openxmlformats.org/officeDocument/2006/relationships/customXml" Target="../ink/ink892.xml"/><Relationship Id="rId53" Type="http://schemas.openxmlformats.org/officeDocument/2006/relationships/customXml" Target="../ink/ink896.xml"/><Relationship Id="rId5" Type="http://schemas.openxmlformats.org/officeDocument/2006/relationships/customXml" Target="../ink/ink870.xml"/><Relationship Id="rId15" Type="http://schemas.openxmlformats.org/officeDocument/2006/relationships/customXml" Target="../ink/ink875.xml"/><Relationship Id="rId23" Type="http://schemas.openxmlformats.org/officeDocument/2006/relationships/customXml" Target="../ink/ink879.xml"/><Relationship Id="rId28" Type="http://schemas.openxmlformats.org/officeDocument/2006/relationships/customXml" Target="../ink/ink883.xml"/><Relationship Id="rId36" Type="http://schemas.openxmlformats.org/officeDocument/2006/relationships/image" Target="../media/image325.png"/><Relationship Id="rId49" Type="http://schemas.openxmlformats.org/officeDocument/2006/relationships/customXml" Target="../ink/ink894.xml"/><Relationship Id="rId10" Type="http://schemas.openxmlformats.org/officeDocument/2006/relationships/image" Target="../media/image2810.png"/><Relationship Id="rId19" Type="http://schemas.openxmlformats.org/officeDocument/2006/relationships/customXml" Target="../ink/ink877.xml"/><Relationship Id="rId31" Type="http://schemas.openxmlformats.org/officeDocument/2006/relationships/customXml" Target="../ink/ink885.xml"/><Relationship Id="rId44" Type="http://schemas.openxmlformats.org/officeDocument/2006/relationships/image" Target="../media/image341.png"/><Relationship Id="rId52" Type="http://schemas.openxmlformats.org/officeDocument/2006/relationships/image" Target="../media/image345.png"/><Relationship Id="rId4" Type="http://schemas.openxmlformats.org/officeDocument/2006/relationships/image" Target="../media/image2780.png"/><Relationship Id="rId9" Type="http://schemas.openxmlformats.org/officeDocument/2006/relationships/customXml" Target="../ink/ink872.xml"/><Relationship Id="rId14" Type="http://schemas.openxmlformats.org/officeDocument/2006/relationships/image" Target="../media/image283.png"/><Relationship Id="rId22" Type="http://schemas.openxmlformats.org/officeDocument/2006/relationships/image" Target="../media/image287.png"/><Relationship Id="rId27" Type="http://schemas.openxmlformats.org/officeDocument/2006/relationships/customXml" Target="../ink/ink882.xml"/><Relationship Id="rId30" Type="http://schemas.openxmlformats.org/officeDocument/2006/relationships/image" Target="../media/image301.png"/><Relationship Id="rId35" Type="http://schemas.openxmlformats.org/officeDocument/2006/relationships/customXml" Target="../ink/ink887.xml"/><Relationship Id="rId43" Type="http://schemas.openxmlformats.org/officeDocument/2006/relationships/customXml" Target="../ink/ink891.xml"/><Relationship Id="rId48" Type="http://schemas.openxmlformats.org/officeDocument/2006/relationships/image" Target="../media/image343.png"/><Relationship Id="rId8" Type="http://schemas.openxmlformats.org/officeDocument/2006/relationships/image" Target="../media/image2800.png"/><Relationship Id="rId51" Type="http://schemas.openxmlformats.org/officeDocument/2006/relationships/customXml" Target="../ink/ink89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0.png"/><Relationship Id="rId13" Type="http://schemas.openxmlformats.org/officeDocument/2006/relationships/customXml" Target="../ink/ink902.xml"/><Relationship Id="rId18" Type="http://schemas.openxmlformats.org/officeDocument/2006/relationships/image" Target="../media/image285.png"/><Relationship Id="rId26" Type="http://schemas.openxmlformats.org/officeDocument/2006/relationships/image" Target="../media/image344.png"/><Relationship Id="rId39" Type="http://schemas.openxmlformats.org/officeDocument/2006/relationships/image" Target="../media/image349.png"/><Relationship Id="rId3" Type="http://schemas.openxmlformats.org/officeDocument/2006/relationships/customXml" Target="../ink/ink897.xml"/><Relationship Id="rId21" Type="http://schemas.openxmlformats.org/officeDocument/2006/relationships/customXml" Target="../ink/ink906.xml"/><Relationship Id="rId34" Type="http://schemas.openxmlformats.org/officeDocument/2006/relationships/customXml" Target="../ink/ink914.xml"/><Relationship Id="rId7" Type="http://schemas.openxmlformats.org/officeDocument/2006/relationships/customXml" Target="../ink/ink899.xml"/><Relationship Id="rId12" Type="http://schemas.openxmlformats.org/officeDocument/2006/relationships/image" Target="../media/image2820.png"/><Relationship Id="rId17" Type="http://schemas.openxmlformats.org/officeDocument/2006/relationships/customXml" Target="../ink/ink904.xml"/><Relationship Id="rId25" Type="http://schemas.openxmlformats.org/officeDocument/2006/relationships/customXml" Target="../ink/ink908.xml"/><Relationship Id="rId33" Type="http://schemas.openxmlformats.org/officeDocument/2006/relationships/image" Target="../media/image347.png"/><Relationship Id="rId38" Type="http://schemas.openxmlformats.org/officeDocument/2006/relationships/customXml" Target="../ink/ink916.xm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84.png"/><Relationship Id="rId20" Type="http://schemas.openxmlformats.org/officeDocument/2006/relationships/image" Target="../media/image286.png"/><Relationship Id="rId29" Type="http://schemas.openxmlformats.org/officeDocument/2006/relationships/customXml" Target="../ink/ink910.xml"/><Relationship Id="rId41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0.png"/><Relationship Id="rId11" Type="http://schemas.openxmlformats.org/officeDocument/2006/relationships/customXml" Target="../ink/ink901.xml"/><Relationship Id="rId24" Type="http://schemas.openxmlformats.org/officeDocument/2006/relationships/image" Target="../media/image343.png"/><Relationship Id="rId32" Type="http://schemas.openxmlformats.org/officeDocument/2006/relationships/customXml" Target="../ink/ink913.xml"/><Relationship Id="rId37" Type="http://schemas.openxmlformats.org/officeDocument/2006/relationships/image" Target="../media/image348.png"/><Relationship Id="rId40" Type="http://schemas.openxmlformats.org/officeDocument/2006/relationships/image" Target="../media/image350.png"/><Relationship Id="rId5" Type="http://schemas.openxmlformats.org/officeDocument/2006/relationships/customXml" Target="../ink/ink898.xml"/><Relationship Id="rId15" Type="http://schemas.openxmlformats.org/officeDocument/2006/relationships/customXml" Target="../ink/ink903.xml"/><Relationship Id="rId23" Type="http://schemas.openxmlformats.org/officeDocument/2006/relationships/customXml" Target="../ink/ink907.xml"/><Relationship Id="rId28" Type="http://schemas.openxmlformats.org/officeDocument/2006/relationships/image" Target="../media/image345.png"/><Relationship Id="rId36" Type="http://schemas.openxmlformats.org/officeDocument/2006/relationships/customXml" Target="../ink/ink915.xml"/><Relationship Id="rId10" Type="http://schemas.openxmlformats.org/officeDocument/2006/relationships/image" Target="../media/image2810.png"/><Relationship Id="rId19" Type="http://schemas.openxmlformats.org/officeDocument/2006/relationships/customXml" Target="../ink/ink905.xml"/><Relationship Id="rId31" Type="http://schemas.openxmlformats.org/officeDocument/2006/relationships/customXml" Target="../ink/ink912.xml"/><Relationship Id="rId4" Type="http://schemas.openxmlformats.org/officeDocument/2006/relationships/image" Target="../media/image2780.png"/><Relationship Id="rId9" Type="http://schemas.openxmlformats.org/officeDocument/2006/relationships/customXml" Target="../ink/ink900.xml"/><Relationship Id="rId14" Type="http://schemas.openxmlformats.org/officeDocument/2006/relationships/image" Target="../media/image283.png"/><Relationship Id="rId22" Type="http://schemas.openxmlformats.org/officeDocument/2006/relationships/image" Target="../media/image287.png"/><Relationship Id="rId27" Type="http://schemas.openxmlformats.org/officeDocument/2006/relationships/customXml" Target="../ink/ink909.xml"/><Relationship Id="rId30" Type="http://schemas.openxmlformats.org/officeDocument/2006/relationships/customXml" Target="../ink/ink911.xml"/><Relationship Id="rId35" Type="http://schemas.openxmlformats.org/officeDocument/2006/relationships/image" Target="../media/image26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2.xml"/><Relationship Id="rId63" Type="http://schemas.openxmlformats.org/officeDocument/2006/relationships/customXml" Target="../ink/ink24.xml"/><Relationship Id="rId68" Type="http://schemas.openxmlformats.org/officeDocument/2006/relationships/image" Target="../media/image66.png"/><Relationship Id="rId84" Type="http://schemas.openxmlformats.org/officeDocument/2006/relationships/customXml" Target="../ink/ink35.xml"/><Relationship Id="rId89" Type="http://schemas.openxmlformats.org/officeDocument/2006/relationships/image" Target="../media/image710.png"/><Relationship Id="rId21" Type="http://schemas.openxmlformats.org/officeDocument/2006/relationships/image" Target="../media/image7910.png"/><Relationship Id="rId112" Type="http://schemas.openxmlformats.org/officeDocument/2006/relationships/customXml" Target="../ink/ink57.xml"/><Relationship Id="rId47" Type="http://schemas.openxmlformats.org/officeDocument/2006/relationships/image" Target="../media/image920.png"/><Relationship Id="rId133" Type="http://schemas.openxmlformats.org/officeDocument/2006/relationships/customXml" Target="../ink/ink71.xml"/><Relationship Id="rId138" Type="http://schemas.openxmlformats.org/officeDocument/2006/relationships/image" Target="../media/image108.png"/><Relationship Id="rId107" Type="http://schemas.openxmlformats.org/officeDocument/2006/relationships/customXml" Target="../ink/ink52.xml"/><Relationship Id="rId11" Type="http://schemas.openxmlformats.org/officeDocument/2006/relationships/image" Target="../media/image1610.png"/><Relationship Id="rId74" Type="http://schemas.openxmlformats.org/officeDocument/2006/relationships/image" Target="../media/image69.png"/><Relationship Id="rId79" Type="http://schemas.openxmlformats.org/officeDocument/2006/relationships/customXml" Target="../ink/ink32.xml"/><Relationship Id="rId102" Type="http://schemas.openxmlformats.org/officeDocument/2006/relationships/customXml" Target="../ink/ink47.xml"/><Relationship Id="rId37" Type="http://schemas.openxmlformats.org/officeDocument/2006/relationships/image" Target="../media/image8710.png"/><Relationship Id="rId53" Type="http://schemas.openxmlformats.org/officeDocument/2006/relationships/image" Target="../media/image950.png"/><Relationship Id="rId123" Type="http://schemas.openxmlformats.org/officeDocument/2006/relationships/customXml" Target="../ink/ink66.xml"/><Relationship Id="rId128" Type="http://schemas.openxmlformats.org/officeDocument/2006/relationships/image" Target="../media/image1030.png"/><Relationship Id="rId144" Type="http://schemas.openxmlformats.org/officeDocument/2006/relationships/image" Target="../media/image24.png"/><Relationship Id="rId149" Type="http://schemas.openxmlformats.org/officeDocument/2006/relationships/customXml" Target="../ink/ink79.xml"/><Relationship Id="rId5" Type="http://schemas.openxmlformats.org/officeDocument/2006/relationships/image" Target="../media/image1310.png"/><Relationship Id="rId90" Type="http://schemas.openxmlformats.org/officeDocument/2006/relationships/customXml" Target="../ink/ink38.xml"/><Relationship Id="rId95" Type="http://schemas.openxmlformats.org/officeDocument/2006/relationships/image" Target="../media/image1011.png"/><Relationship Id="rId19" Type="http://schemas.openxmlformats.org/officeDocument/2006/relationships/image" Target="../media/image7810.png"/><Relationship Id="rId14" Type="http://schemas.openxmlformats.org/officeDocument/2006/relationships/customXml" Target="../ink/ink22.xml"/><Relationship Id="rId64" Type="http://schemas.openxmlformats.org/officeDocument/2006/relationships/image" Target="../media/image64.png"/><Relationship Id="rId69" Type="http://schemas.openxmlformats.org/officeDocument/2006/relationships/customXml" Target="../ink/ink27.xml"/><Relationship Id="rId77" Type="http://schemas.openxmlformats.org/officeDocument/2006/relationships/customXml" Target="../ink/ink31.xml"/><Relationship Id="rId100" Type="http://schemas.openxmlformats.org/officeDocument/2006/relationships/customXml" Target="../ink/ink45.xml"/><Relationship Id="rId27" Type="http://schemas.openxmlformats.org/officeDocument/2006/relationships/image" Target="../media/image8210.png"/><Relationship Id="rId105" Type="http://schemas.openxmlformats.org/officeDocument/2006/relationships/customXml" Target="../ink/ink50.xml"/><Relationship Id="rId35" Type="http://schemas.openxmlformats.org/officeDocument/2006/relationships/image" Target="../media/image8610.png"/><Relationship Id="rId43" Type="http://schemas.openxmlformats.org/officeDocument/2006/relationships/image" Target="../media/image900.png"/><Relationship Id="rId113" Type="http://schemas.openxmlformats.org/officeDocument/2006/relationships/customXml" Target="../ink/ink58.xml"/><Relationship Id="rId118" Type="http://schemas.openxmlformats.org/officeDocument/2006/relationships/customXml" Target="../ink/ink63.xml"/><Relationship Id="rId126" Type="http://schemas.openxmlformats.org/officeDocument/2006/relationships/image" Target="../media/image1020.png"/><Relationship Id="rId134" Type="http://schemas.openxmlformats.org/officeDocument/2006/relationships/image" Target="../media/image106.png"/><Relationship Id="rId139" Type="http://schemas.openxmlformats.org/officeDocument/2006/relationships/customXml" Target="../ink/ink74.xml"/><Relationship Id="rId147" Type="http://schemas.openxmlformats.org/officeDocument/2006/relationships/customXml" Target="../ink/ink78.xml"/><Relationship Id="rId8" Type="http://schemas.openxmlformats.org/officeDocument/2006/relationships/customXml" Target="../ink/ink19.xml"/><Relationship Id="rId72" Type="http://schemas.openxmlformats.org/officeDocument/2006/relationships/image" Target="../media/image68.png"/><Relationship Id="rId80" Type="http://schemas.openxmlformats.org/officeDocument/2006/relationships/image" Target="../media/image19.png"/><Relationship Id="rId85" Type="http://schemas.openxmlformats.org/officeDocument/2006/relationships/image" Target="../media/image21.png"/><Relationship Id="rId93" Type="http://schemas.openxmlformats.org/officeDocument/2006/relationships/image" Target="../media/image911.png"/><Relationship Id="rId98" Type="http://schemas.openxmlformats.org/officeDocument/2006/relationships/customXml" Target="../ink/ink43.xml"/><Relationship Id="rId51" Type="http://schemas.openxmlformats.org/officeDocument/2006/relationships/image" Target="../media/image940.png"/><Relationship Id="rId121" Type="http://schemas.openxmlformats.org/officeDocument/2006/relationships/customXml" Target="../ink/ink65.xml"/><Relationship Id="rId142" Type="http://schemas.openxmlformats.org/officeDocument/2006/relationships/image" Target="../media/image23.png"/><Relationship Id="rId150" Type="http://schemas.openxmlformats.org/officeDocument/2006/relationships/image" Target="../media/image27.png"/><Relationship Id="rId3" Type="http://schemas.openxmlformats.org/officeDocument/2006/relationships/image" Target="../media/image18.png"/><Relationship Id="rId12" Type="http://schemas.openxmlformats.org/officeDocument/2006/relationships/customXml" Target="../ink/ink21.xml"/><Relationship Id="rId67" Type="http://schemas.openxmlformats.org/officeDocument/2006/relationships/customXml" Target="../ink/ink26.xml"/><Relationship Id="rId17" Type="http://schemas.openxmlformats.org/officeDocument/2006/relationships/image" Target="../media/image7710.png"/><Relationship Id="rId25" Type="http://schemas.openxmlformats.org/officeDocument/2006/relationships/image" Target="../media/image8110.png"/><Relationship Id="rId103" Type="http://schemas.openxmlformats.org/officeDocument/2006/relationships/customXml" Target="../ink/ink48.xml"/><Relationship Id="rId33" Type="http://schemas.openxmlformats.org/officeDocument/2006/relationships/image" Target="../media/image8510.png"/><Relationship Id="rId108" Type="http://schemas.openxmlformats.org/officeDocument/2006/relationships/customXml" Target="../ink/ink53.xml"/><Relationship Id="rId116" Type="http://schemas.openxmlformats.org/officeDocument/2006/relationships/customXml" Target="../ink/ink61.xml"/><Relationship Id="rId59" Type="http://schemas.openxmlformats.org/officeDocument/2006/relationships/image" Target="../media/image980.png"/><Relationship Id="rId124" Type="http://schemas.openxmlformats.org/officeDocument/2006/relationships/image" Target="../media/image1010.png"/><Relationship Id="rId129" Type="http://schemas.openxmlformats.org/officeDocument/2006/relationships/customXml" Target="../ink/ink69.xml"/><Relationship Id="rId137" Type="http://schemas.openxmlformats.org/officeDocument/2006/relationships/customXml" Target="../ink/ink73.xml"/><Relationship Id="rId62" Type="http://schemas.openxmlformats.org/officeDocument/2006/relationships/image" Target="../media/image63.png"/><Relationship Id="rId70" Type="http://schemas.openxmlformats.org/officeDocument/2006/relationships/image" Target="../media/image67.png"/><Relationship Id="rId75" Type="http://schemas.openxmlformats.org/officeDocument/2006/relationships/customXml" Target="../ink/ink30.xml"/><Relationship Id="rId83" Type="http://schemas.openxmlformats.org/officeDocument/2006/relationships/customXml" Target="../ink/ink34.xml"/><Relationship Id="rId88" Type="http://schemas.openxmlformats.org/officeDocument/2006/relationships/customXml" Target="../ink/ink37.xml"/><Relationship Id="rId91" Type="http://schemas.openxmlformats.org/officeDocument/2006/relationships/image" Target="../media/image827.png"/><Relationship Id="rId96" Type="http://schemas.openxmlformats.org/officeDocument/2006/relationships/customXml" Target="../ink/ink41.xml"/><Relationship Id="rId41" Type="http://schemas.openxmlformats.org/officeDocument/2006/relationships/image" Target="../media/image890.png"/><Relationship Id="rId111" Type="http://schemas.openxmlformats.org/officeDocument/2006/relationships/customXml" Target="../ink/ink56.xml"/><Relationship Id="rId132" Type="http://schemas.openxmlformats.org/officeDocument/2006/relationships/image" Target="../media/image1050.png"/><Relationship Id="rId140" Type="http://schemas.openxmlformats.org/officeDocument/2006/relationships/image" Target="../media/image22.png"/><Relationship Id="rId145" Type="http://schemas.openxmlformats.org/officeDocument/2006/relationships/customXml" Target="../ink/ink7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.xml"/><Relationship Id="rId15" Type="http://schemas.openxmlformats.org/officeDocument/2006/relationships/image" Target="../media/image1110.png"/><Relationship Id="rId23" Type="http://schemas.openxmlformats.org/officeDocument/2006/relationships/image" Target="../media/image8010.png"/><Relationship Id="rId106" Type="http://schemas.openxmlformats.org/officeDocument/2006/relationships/customXml" Target="../ink/ink51.xml"/><Relationship Id="rId49" Type="http://schemas.openxmlformats.org/officeDocument/2006/relationships/image" Target="../media/image930.png"/><Relationship Id="rId114" Type="http://schemas.openxmlformats.org/officeDocument/2006/relationships/customXml" Target="../ink/ink59.xml"/><Relationship Id="rId57" Type="http://schemas.openxmlformats.org/officeDocument/2006/relationships/image" Target="../media/image970.png"/><Relationship Id="rId119" Type="http://schemas.openxmlformats.org/officeDocument/2006/relationships/customXml" Target="../ink/ink64.xml"/><Relationship Id="rId127" Type="http://schemas.openxmlformats.org/officeDocument/2006/relationships/customXml" Target="../ink/ink68.xml"/><Relationship Id="rId10" Type="http://schemas.openxmlformats.org/officeDocument/2006/relationships/customXml" Target="../ink/ink20.xml"/><Relationship Id="rId60" Type="http://schemas.openxmlformats.org/officeDocument/2006/relationships/image" Target="../media/image62.png"/><Relationship Id="rId65" Type="http://schemas.openxmlformats.org/officeDocument/2006/relationships/customXml" Target="../ink/ink25.xml"/><Relationship Id="rId73" Type="http://schemas.openxmlformats.org/officeDocument/2006/relationships/customXml" Target="../ink/ink29.xml"/><Relationship Id="rId78" Type="http://schemas.openxmlformats.org/officeDocument/2006/relationships/image" Target="../media/image1810.png"/><Relationship Id="rId81" Type="http://schemas.openxmlformats.org/officeDocument/2006/relationships/customXml" Target="../ink/ink33.xml"/><Relationship Id="rId86" Type="http://schemas.openxmlformats.org/officeDocument/2006/relationships/customXml" Target="../ink/ink36.xml"/><Relationship Id="rId94" Type="http://schemas.openxmlformats.org/officeDocument/2006/relationships/customXml" Target="../ink/ink40.xml"/><Relationship Id="rId99" Type="http://schemas.openxmlformats.org/officeDocument/2006/relationships/customXml" Target="../ink/ink44.xml"/><Relationship Id="rId101" Type="http://schemas.openxmlformats.org/officeDocument/2006/relationships/customXml" Target="../ink/ink46.xml"/><Relationship Id="rId31" Type="http://schemas.openxmlformats.org/officeDocument/2006/relationships/image" Target="../media/image8410.png"/><Relationship Id="rId122" Type="http://schemas.openxmlformats.org/officeDocument/2006/relationships/image" Target="../media/image1000.png"/><Relationship Id="rId130" Type="http://schemas.openxmlformats.org/officeDocument/2006/relationships/image" Target="../media/image1040.png"/><Relationship Id="rId135" Type="http://schemas.openxmlformats.org/officeDocument/2006/relationships/customXml" Target="../ink/ink72.xml"/><Relationship Id="rId143" Type="http://schemas.openxmlformats.org/officeDocument/2006/relationships/customXml" Target="../ink/ink76.xml"/><Relationship Id="rId148" Type="http://schemas.openxmlformats.org/officeDocument/2006/relationships/image" Target="../media/image26.png"/><Relationship Id="rId4" Type="http://schemas.openxmlformats.org/officeDocument/2006/relationships/customXml" Target="../ink/ink17.xml"/><Relationship Id="rId9" Type="http://schemas.openxmlformats.org/officeDocument/2006/relationships/image" Target="../media/image1511.png"/><Relationship Id="rId13" Type="http://schemas.openxmlformats.org/officeDocument/2006/relationships/image" Target="../media/image1711.png"/><Relationship Id="rId39" Type="http://schemas.openxmlformats.org/officeDocument/2006/relationships/image" Target="../media/image882.png"/><Relationship Id="rId109" Type="http://schemas.openxmlformats.org/officeDocument/2006/relationships/customXml" Target="../ink/ink54.xml"/><Relationship Id="rId76" Type="http://schemas.openxmlformats.org/officeDocument/2006/relationships/image" Target="../media/image70.png"/><Relationship Id="rId97" Type="http://schemas.openxmlformats.org/officeDocument/2006/relationships/customXml" Target="../ink/ink42.xml"/><Relationship Id="rId104" Type="http://schemas.openxmlformats.org/officeDocument/2006/relationships/customXml" Target="../ink/ink49.xml"/><Relationship Id="rId55" Type="http://schemas.openxmlformats.org/officeDocument/2006/relationships/image" Target="../media/image960.png"/><Relationship Id="rId120" Type="http://schemas.openxmlformats.org/officeDocument/2006/relationships/image" Target="../media/image990.png"/><Relationship Id="rId125" Type="http://schemas.openxmlformats.org/officeDocument/2006/relationships/customXml" Target="../ink/ink67.xml"/><Relationship Id="rId141" Type="http://schemas.openxmlformats.org/officeDocument/2006/relationships/customXml" Target="../ink/ink75.xml"/><Relationship Id="rId146" Type="http://schemas.openxmlformats.org/officeDocument/2006/relationships/image" Target="../media/image25.png"/><Relationship Id="rId7" Type="http://schemas.openxmlformats.org/officeDocument/2006/relationships/image" Target="../media/image1410.png"/><Relationship Id="rId71" Type="http://schemas.openxmlformats.org/officeDocument/2006/relationships/customXml" Target="../ink/ink28.xml"/><Relationship Id="rId92" Type="http://schemas.openxmlformats.org/officeDocument/2006/relationships/customXml" Target="../ink/ink39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8310.png"/><Relationship Id="rId66" Type="http://schemas.openxmlformats.org/officeDocument/2006/relationships/image" Target="../media/image65.png"/><Relationship Id="rId87" Type="http://schemas.openxmlformats.org/officeDocument/2006/relationships/image" Target="../media/image610.png"/><Relationship Id="rId110" Type="http://schemas.openxmlformats.org/officeDocument/2006/relationships/customXml" Target="../ink/ink55.xml"/><Relationship Id="rId45" Type="http://schemas.openxmlformats.org/officeDocument/2006/relationships/image" Target="../media/image910.png"/><Relationship Id="rId115" Type="http://schemas.openxmlformats.org/officeDocument/2006/relationships/customXml" Target="../ink/ink60.xml"/><Relationship Id="rId131" Type="http://schemas.openxmlformats.org/officeDocument/2006/relationships/customXml" Target="../ink/ink70.xml"/><Relationship Id="rId136" Type="http://schemas.openxmlformats.org/officeDocument/2006/relationships/image" Target="../media/image107.png"/><Relationship Id="rId61" Type="http://schemas.openxmlformats.org/officeDocument/2006/relationships/customXml" Target="../ink/ink23.xml"/><Relationship Id="rId82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2.xml"/><Relationship Id="rId18" Type="http://schemas.openxmlformats.org/officeDocument/2006/relationships/image" Target="../media/image355.png"/><Relationship Id="rId26" Type="http://schemas.openxmlformats.org/officeDocument/2006/relationships/image" Target="../media/image359.png"/><Relationship Id="rId39" Type="http://schemas.openxmlformats.org/officeDocument/2006/relationships/image" Target="../media/image364.png"/><Relationship Id="rId21" Type="http://schemas.openxmlformats.org/officeDocument/2006/relationships/customXml" Target="../ink/ink926.xml"/><Relationship Id="rId34" Type="http://schemas.openxmlformats.org/officeDocument/2006/relationships/customXml" Target="../ink/ink934.xml"/><Relationship Id="rId42" Type="http://schemas.openxmlformats.org/officeDocument/2006/relationships/customXml" Target="../ink/ink939.xml"/><Relationship Id="rId47" Type="http://schemas.openxmlformats.org/officeDocument/2006/relationships/customXml" Target="../ink/ink944.xml"/><Relationship Id="rId50" Type="http://schemas.openxmlformats.org/officeDocument/2006/relationships/image" Target="../media/image366.png"/><Relationship Id="rId55" Type="http://schemas.openxmlformats.org/officeDocument/2006/relationships/customXml" Target="../ink/ink948.xml"/><Relationship Id="rId63" Type="http://schemas.openxmlformats.org/officeDocument/2006/relationships/customXml" Target="../ink/ink952.xml"/><Relationship Id="rId68" Type="http://schemas.openxmlformats.org/officeDocument/2006/relationships/image" Target="../media/image374.png"/><Relationship Id="rId76" Type="http://schemas.openxmlformats.org/officeDocument/2006/relationships/customXml" Target="../ink/ink963.xml"/><Relationship Id="rId84" Type="http://schemas.openxmlformats.org/officeDocument/2006/relationships/customXml" Target="../ink/ink971.xml"/><Relationship Id="rId89" Type="http://schemas.openxmlformats.org/officeDocument/2006/relationships/customXml" Target="../ink/ink976.xml"/><Relationship Id="rId7" Type="http://schemas.openxmlformats.org/officeDocument/2006/relationships/customXml" Target="../ink/ink919.xml"/><Relationship Id="rId71" Type="http://schemas.openxmlformats.org/officeDocument/2006/relationships/customXml" Target="../ink/ink958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54.png"/><Relationship Id="rId29" Type="http://schemas.openxmlformats.org/officeDocument/2006/relationships/customXml" Target="../ink/ink930.xml"/><Relationship Id="rId11" Type="http://schemas.openxmlformats.org/officeDocument/2006/relationships/customXml" Target="../ink/ink921.xml"/><Relationship Id="rId24" Type="http://schemas.openxmlformats.org/officeDocument/2006/relationships/image" Target="../media/image358.png"/><Relationship Id="rId32" Type="http://schemas.openxmlformats.org/officeDocument/2006/relationships/customXml" Target="../ink/ink933.xml"/><Relationship Id="rId37" Type="http://schemas.openxmlformats.org/officeDocument/2006/relationships/image" Target="../media/image363.png"/><Relationship Id="rId40" Type="http://schemas.openxmlformats.org/officeDocument/2006/relationships/customXml" Target="../ink/ink937.xml"/><Relationship Id="rId45" Type="http://schemas.openxmlformats.org/officeDocument/2006/relationships/customXml" Target="../ink/ink942.xml"/><Relationship Id="rId53" Type="http://schemas.openxmlformats.org/officeDocument/2006/relationships/customXml" Target="../ink/ink947.xml"/><Relationship Id="rId58" Type="http://schemas.openxmlformats.org/officeDocument/2006/relationships/image" Target="../media/image370.png"/><Relationship Id="rId66" Type="http://schemas.openxmlformats.org/officeDocument/2006/relationships/customXml" Target="../ink/ink954.xml"/><Relationship Id="rId74" Type="http://schemas.openxmlformats.org/officeDocument/2006/relationships/customXml" Target="../ink/ink961.xml"/><Relationship Id="rId79" Type="http://schemas.openxmlformats.org/officeDocument/2006/relationships/customXml" Target="../ink/ink966.xml"/><Relationship Id="rId87" Type="http://schemas.openxmlformats.org/officeDocument/2006/relationships/customXml" Target="../ink/ink974.xml"/><Relationship Id="rId5" Type="http://schemas.openxmlformats.org/officeDocument/2006/relationships/customXml" Target="../ink/ink918.xml"/><Relationship Id="rId61" Type="http://schemas.openxmlformats.org/officeDocument/2006/relationships/customXml" Target="../ink/ink951.xml"/><Relationship Id="rId82" Type="http://schemas.openxmlformats.org/officeDocument/2006/relationships/customXml" Target="../ink/ink969.xml"/><Relationship Id="rId90" Type="http://schemas.openxmlformats.org/officeDocument/2006/relationships/customXml" Target="../ink/ink977.xml"/><Relationship Id="rId19" Type="http://schemas.openxmlformats.org/officeDocument/2006/relationships/customXml" Target="../ink/ink925.xml"/><Relationship Id="rId4" Type="http://schemas.openxmlformats.org/officeDocument/2006/relationships/image" Target="../media/image3481.png"/><Relationship Id="rId9" Type="http://schemas.openxmlformats.org/officeDocument/2006/relationships/customXml" Target="../ink/ink920.xml"/><Relationship Id="rId14" Type="http://schemas.openxmlformats.org/officeDocument/2006/relationships/image" Target="../media/image353.png"/><Relationship Id="rId22" Type="http://schemas.openxmlformats.org/officeDocument/2006/relationships/image" Target="../media/image357.png"/><Relationship Id="rId27" Type="http://schemas.openxmlformats.org/officeDocument/2006/relationships/customXml" Target="../ink/ink929.xml"/><Relationship Id="rId30" Type="http://schemas.openxmlformats.org/officeDocument/2006/relationships/customXml" Target="../ink/ink931.xml"/><Relationship Id="rId35" Type="http://schemas.openxmlformats.org/officeDocument/2006/relationships/image" Target="../media/image362.png"/><Relationship Id="rId43" Type="http://schemas.openxmlformats.org/officeDocument/2006/relationships/customXml" Target="../ink/ink940.xml"/><Relationship Id="rId48" Type="http://schemas.openxmlformats.org/officeDocument/2006/relationships/image" Target="../media/image365.png"/><Relationship Id="rId56" Type="http://schemas.openxmlformats.org/officeDocument/2006/relationships/image" Target="../media/image369.png"/><Relationship Id="rId64" Type="http://schemas.openxmlformats.org/officeDocument/2006/relationships/image" Target="../media/image373.png"/><Relationship Id="rId69" Type="http://schemas.openxmlformats.org/officeDocument/2006/relationships/customXml" Target="../ink/ink956.xml"/><Relationship Id="rId77" Type="http://schemas.openxmlformats.org/officeDocument/2006/relationships/customXml" Target="../ink/ink964.xml"/><Relationship Id="rId8" Type="http://schemas.openxmlformats.org/officeDocument/2006/relationships/image" Target="../media/image3502.png"/><Relationship Id="rId51" Type="http://schemas.openxmlformats.org/officeDocument/2006/relationships/customXml" Target="../ink/ink946.xml"/><Relationship Id="rId72" Type="http://schemas.openxmlformats.org/officeDocument/2006/relationships/customXml" Target="../ink/ink959.xml"/><Relationship Id="rId80" Type="http://schemas.openxmlformats.org/officeDocument/2006/relationships/customXml" Target="../ink/ink967.xml"/><Relationship Id="rId85" Type="http://schemas.openxmlformats.org/officeDocument/2006/relationships/customXml" Target="../ink/ink972.xml"/><Relationship Id="rId3" Type="http://schemas.openxmlformats.org/officeDocument/2006/relationships/customXml" Target="../ink/ink917.xml"/><Relationship Id="rId12" Type="http://schemas.openxmlformats.org/officeDocument/2006/relationships/image" Target="../media/image352.png"/><Relationship Id="rId17" Type="http://schemas.openxmlformats.org/officeDocument/2006/relationships/customXml" Target="../ink/ink924.xml"/><Relationship Id="rId25" Type="http://schemas.openxmlformats.org/officeDocument/2006/relationships/customXml" Target="../ink/ink928.xml"/><Relationship Id="rId33" Type="http://schemas.openxmlformats.org/officeDocument/2006/relationships/image" Target="../media/image361.png"/><Relationship Id="rId38" Type="http://schemas.openxmlformats.org/officeDocument/2006/relationships/customXml" Target="../ink/ink936.xml"/><Relationship Id="rId46" Type="http://schemas.openxmlformats.org/officeDocument/2006/relationships/customXml" Target="../ink/ink943.xml"/><Relationship Id="rId59" Type="http://schemas.openxmlformats.org/officeDocument/2006/relationships/customXml" Target="../ink/ink950.xml"/><Relationship Id="rId67" Type="http://schemas.openxmlformats.org/officeDocument/2006/relationships/customXml" Target="../ink/ink955.xml"/><Relationship Id="rId20" Type="http://schemas.openxmlformats.org/officeDocument/2006/relationships/image" Target="../media/image356.png"/><Relationship Id="rId41" Type="http://schemas.openxmlformats.org/officeDocument/2006/relationships/customXml" Target="../ink/ink938.xml"/><Relationship Id="rId54" Type="http://schemas.openxmlformats.org/officeDocument/2006/relationships/image" Target="../media/image368.png"/><Relationship Id="rId62" Type="http://schemas.openxmlformats.org/officeDocument/2006/relationships/image" Target="../media/image372.png"/><Relationship Id="rId70" Type="http://schemas.openxmlformats.org/officeDocument/2006/relationships/customXml" Target="../ink/ink957.xml"/><Relationship Id="rId75" Type="http://schemas.openxmlformats.org/officeDocument/2006/relationships/customXml" Target="../ink/ink962.xml"/><Relationship Id="rId83" Type="http://schemas.openxmlformats.org/officeDocument/2006/relationships/customXml" Target="../ink/ink970.xml"/><Relationship Id="rId88" Type="http://schemas.openxmlformats.org/officeDocument/2006/relationships/customXml" Target="../ink/ink9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1.png"/><Relationship Id="rId15" Type="http://schemas.openxmlformats.org/officeDocument/2006/relationships/customXml" Target="../ink/ink923.xml"/><Relationship Id="rId23" Type="http://schemas.openxmlformats.org/officeDocument/2006/relationships/customXml" Target="../ink/ink927.xml"/><Relationship Id="rId28" Type="http://schemas.openxmlformats.org/officeDocument/2006/relationships/image" Target="../media/image360.png"/><Relationship Id="rId36" Type="http://schemas.openxmlformats.org/officeDocument/2006/relationships/customXml" Target="../ink/ink935.xml"/><Relationship Id="rId49" Type="http://schemas.openxmlformats.org/officeDocument/2006/relationships/customXml" Target="../ink/ink945.xml"/><Relationship Id="rId57" Type="http://schemas.openxmlformats.org/officeDocument/2006/relationships/customXml" Target="../ink/ink949.xml"/><Relationship Id="rId10" Type="http://schemas.openxmlformats.org/officeDocument/2006/relationships/image" Target="../media/image3512.png"/><Relationship Id="rId31" Type="http://schemas.openxmlformats.org/officeDocument/2006/relationships/customXml" Target="../ink/ink932.xml"/><Relationship Id="rId44" Type="http://schemas.openxmlformats.org/officeDocument/2006/relationships/customXml" Target="../ink/ink941.xml"/><Relationship Id="rId52" Type="http://schemas.openxmlformats.org/officeDocument/2006/relationships/image" Target="../media/image367.png"/><Relationship Id="rId60" Type="http://schemas.openxmlformats.org/officeDocument/2006/relationships/image" Target="../media/image371.png"/><Relationship Id="rId65" Type="http://schemas.openxmlformats.org/officeDocument/2006/relationships/customXml" Target="../ink/ink953.xml"/><Relationship Id="rId73" Type="http://schemas.openxmlformats.org/officeDocument/2006/relationships/customXml" Target="../ink/ink960.xml"/><Relationship Id="rId78" Type="http://schemas.openxmlformats.org/officeDocument/2006/relationships/customXml" Target="../ink/ink965.xml"/><Relationship Id="rId81" Type="http://schemas.openxmlformats.org/officeDocument/2006/relationships/customXml" Target="../ink/ink968.xml"/><Relationship Id="rId86" Type="http://schemas.openxmlformats.org/officeDocument/2006/relationships/customXml" Target="../ink/ink97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0.xml"/><Relationship Id="rId13" Type="http://schemas.openxmlformats.org/officeDocument/2006/relationships/image" Target="../media/image1431.png"/><Relationship Id="rId18" Type="http://schemas.openxmlformats.org/officeDocument/2006/relationships/customXml" Target="../ink/ink985.xml"/><Relationship Id="rId3" Type="http://schemas.openxmlformats.org/officeDocument/2006/relationships/image" Target="../media/image204.png"/><Relationship Id="rId21" Type="http://schemas.openxmlformats.org/officeDocument/2006/relationships/image" Target="../media/image1470.png"/><Relationship Id="rId7" Type="http://schemas.openxmlformats.org/officeDocument/2006/relationships/image" Target="../media/image1401.png"/><Relationship Id="rId12" Type="http://schemas.openxmlformats.org/officeDocument/2006/relationships/customXml" Target="../ink/ink982.xml"/><Relationship Id="rId17" Type="http://schemas.openxmlformats.org/officeDocument/2006/relationships/image" Target="../media/image1451.png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984.xml"/><Relationship Id="rId20" Type="http://schemas.openxmlformats.org/officeDocument/2006/relationships/customXml" Target="../ink/ink9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9.xml"/><Relationship Id="rId11" Type="http://schemas.openxmlformats.org/officeDocument/2006/relationships/image" Target="../media/image1421.png"/><Relationship Id="rId5" Type="http://schemas.openxmlformats.org/officeDocument/2006/relationships/image" Target="../media/image1391.png"/><Relationship Id="rId15" Type="http://schemas.openxmlformats.org/officeDocument/2006/relationships/image" Target="../media/image1440.png"/><Relationship Id="rId23" Type="http://schemas.openxmlformats.org/officeDocument/2006/relationships/image" Target="../media/image1480.png"/><Relationship Id="rId10" Type="http://schemas.openxmlformats.org/officeDocument/2006/relationships/customXml" Target="../ink/ink981.xml"/><Relationship Id="rId19" Type="http://schemas.openxmlformats.org/officeDocument/2006/relationships/image" Target="../media/image1460.png"/><Relationship Id="rId4" Type="http://schemas.openxmlformats.org/officeDocument/2006/relationships/customXml" Target="../ink/ink978.xml"/><Relationship Id="rId9" Type="http://schemas.openxmlformats.org/officeDocument/2006/relationships/image" Target="../media/image1412.png"/><Relationship Id="rId14" Type="http://schemas.openxmlformats.org/officeDocument/2006/relationships/customXml" Target="../ink/ink983.xml"/><Relationship Id="rId22" Type="http://schemas.openxmlformats.org/officeDocument/2006/relationships/customXml" Target="../ink/ink98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customXml" Target="../ink/ink993.xml"/><Relationship Id="rId18" Type="http://schemas.openxmlformats.org/officeDocument/2006/relationships/image" Target="../media/image494.png"/><Relationship Id="rId26" Type="http://schemas.openxmlformats.org/officeDocument/2006/relationships/image" Target="../media/image498.png"/><Relationship Id="rId3" Type="http://schemas.openxmlformats.org/officeDocument/2006/relationships/customXml" Target="../ink/ink988.xml"/><Relationship Id="rId21" Type="http://schemas.openxmlformats.org/officeDocument/2006/relationships/customXml" Target="../ink/ink997.xml"/><Relationship Id="rId34" Type="http://schemas.openxmlformats.org/officeDocument/2006/relationships/image" Target="../media/image502.png"/><Relationship Id="rId7" Type="http://schemas.openxmlformats.org/officeDocument/2006/relationships/customXml" Target="../ink/ink990.xml"/><Relationship Id="rId12" Type="http://schemas.openxmlformats.org/officeDocument/2006/relationships/image" Target="../media/image490.png"/><Relationship Id="rId17" Type="http://schemas.openxmlformats.org/officeDocument/2006/relationships/customXml" Target="../ink/ink995.xml"/><Relationship Id="rId25" Type="http://schemas.openxmlformats.org/officeDocument/2006/relationships/customXml" Target="../ink/ink999.xml"/><Relationship Id="rId33" Type="http://schemas.openxmlformats.org/officeDocument/2006/relationships/customXml" Target="../ink/ink1003.xm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492.png"/><Relationship Id="rId20" Type="http://schemas.openxmlformats.org/officeDocument/2006/relationships/image" Target="../media/image495.png"/><Relationship Id="rId29" Type="http://schemas.openxmlformats.org/officeDocument/2006/relationships/customXml" Target="../ink/ink10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customXml" Target="../ink/ink992.xml"/><Relationship Id="rId24" Type="http://schemas.openxmlformats.org/officeDocument/2006/relationships/image" Target="../media/image497.png"/><Relationship Id="rId32" Type="http://schemas.openxmlformats.org/officeDocument/2006/relationships/image" Target="../media/image501.png"/><Relationship Id="rId5" Type="http://schemas.openxmlformats.org/officeDocument/2006/relationships/customXml" Target="../ink/ink989.xml"/><Relationship Id="rId15" Type="http://schemas.openxmlformats.org/officeDocument/2006/relationships/customXml" Target="../ink/ink994.xml"/><Relationship Id="rId23" Type="http://schemas.openxmlformats.org/officeDocument/2006/relationships/customXml" Target="../ink/ink998.xml"/><Relationship Id="rId28" Type="http://schemas.openxmlformats.org/officeDocument/2006/relationships/image" Target="../media/image499.png"/><Relationship Id="rId36" Type="http://schemas.openxmlformats.org/officeDocument/2006/relationships/image" Target="../media/image503.png"/><Relationship Id="rId10" Type="http://schemas.openxmlformats.org/officeDocument/2006/relationships/image" Target="../media/image489.png"/><Relationship Id="rId19" Type="http://schemas.openxmlformats.org/officeDocument/2006/relationships/customXml" Target="../ink/ink996.xml"/><Relationship Id="rId31" Type="http://schemas.openxmlformats.org/officeDocument/2006/relationships/customXml" Target="../ink/ink1002.xml"/><Relationship Id="rId4" Type="http://schemas.openxmlformats.org/officeDocument/2006/relationships/image" Target="../media/image486.png"/><Relationship Id="rId9" Type="http://schemas.openxmlformats.org/officeDocument/2006/relationships/customXml" Target="../ink/ink991.xml"/><Relationship Id="rId14" Type="http://schemas.openxmlformats.org/officeDocument/2006/relationships/image" Target="../media/image491.png"/><Relationship Id="rId22" Type="http://schemas.openxmlformats.org/officeDocument/2006/relationships/image" Target="../media/image496.png"/><Relationship Id="rId27" Type="http://schemas.openxmlformats.org/officeDocument/2006/relationships/customXml" Target="../ink/ink1000.xml"/><Relationship Id="rId30" Type="http://schemas.openxmlformats.org/officeDocument/2006/relationships/image" Target="../media/image500.png"/><Relationship Id="rId35" Type="http://schemas.openxmlformats.org/officeDocument/2006/relationships/customXml" Target="../ink/ink100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customXml" Target="../ink/ink1010.xml"/><Relationship Id="rId18" Type="http://schemas.openxmlformats.org/officeDocument/2006/relationships/image" Target="../media/image492.png"/><Relationship Id="rId26" Type="http://schemas.openxmlformats.org/officeDocument/2006/relationships/image" Target="../media/image497.png"/><Relationship Id="rId39" Type="http://schemas.openxmlformats.org/officeDocument/2006/relationships/customXml" Target="../ink/ink1025.xml"/><Relationship Id="rId3" Type="http://schemas.openxmlformats.org/officeDocument/2006/relationships/customXml" Target="../ink/ink1005.xml"/><Relationship Id="rId21" Type="http://schemas.openxmlformats.org/officeDocument/2006/relationships/customXml" Target="../ink/ink1014.xml"/><Relationship Id="rId34" Type="http://schemas.openxmlformats.org/officeDocument/2006/relationships/image" Target="../media/image498.png"/><Relationship Id="rId42" Type="http://schemas.openxmlformats.org/officeDocument/2006/relationships/image" Target="../media/image500.png"/><Relationship Id="rId47" Type="http://schemas.openxmlformats.org/officeDocument/2006/relationships/customXml" Target="../ink/ink1029.xml"/><Relationship Id="rId7" Type="http://schemas.openxmlformats.org/officeDocument/2006/relationships/customXml" Target="../ink/ink1007.xml"/><Relationship Id="rId12" Type="http://schemas.openxmlformats.org/officeDocument/2006/relationships/image" Target="../media/image489.png"/><Relationship Id="rId17" Type="http://schemas.openxmlformats.org/officeDocument/2006/relationships/customXml" Target="../ink/ink1012.xml"/><Relationship Id="rId25" Type="http://schemas.openxmlformats.org/officeDocument/2006/relationships/customXml" Target="../ink/ink1016.xml"/><Relationship Id="rId33" Type="http://schemas.openxmlformats.org/officeDocument/2006/relationships/customXml" Target="../ink/ink1021.xml"/><Relationship Id="rId38" Type="http://schemas.openxmlformats.org/officeDocument/2006/relationships/customXml" Target="../ink/ink1024.xml"/><Relationship Id="rId46" Type="http://schemas.openxmlformats.org/officeDocument/2006/relationships/image" Target="../media/image50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491.png"/><Relationship Id="rId20" Type="http://schemas.openxmlformats.org/officeDocument/2006/relationships/image" Target="../media/image494.png"/><Relationship Id="rId29" Type="http://schemas.openxmlformats.org/officeDocument/2006/relationships/image" Target="../media/image505.png"/><Relationship Id="rId41" Type="http://schemas.openxmlformats.org/officeDocument/2006/relationships/customXml" Target="../ink/ink10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1" Type="http://schemas.openxmlformats.org/officeDocument/2006/relationships/customXml" Target="../ink/ink1009.xml"/><Relationship Id="rId24" Type="http://schemas.openxmlformats.org/officeDocument/2006/relationships/image" Target="../media/image496.png"/><Relationship Id="rId32" Type="http://schemas.openxmlformats.org/officeDocument/2006/relationships/customXml" Target="../ink/ink1020.xml"/><Relationship Id="rId37" Type="http://schemas.openxmlformats.org/officeDocument/2006/relationships/image" Target="../media/image507.png"/><Relationship Id="rId40" Type="http://schemas.openxmlformats.org/officeDocument/2006/relationships/image" Target="../media/image499.png"/><Relationship Id="rId45" Type="http://schemas.openxmlformats.org/officeDocument/2006/relationships/customXml" Target="../ink/ink1028.xml"/><Relationship Id="rId5" Type="http://schemas.openxmlformats.org/officeDocument/2006/relationships/customXml" Target="../ink/ink1006.xml"/><Relationship Id="rId15" Type="http://schemas.openxmlformats.org/officeDocument/2006/relationships/customXml" Target="../ink/ink1011.xml"/><Relationship Id="rId23" Type="http://schemas.openxmlformats.org/officeDocument/2006/relationships/customXml" Target="../ink/ink1015.xml"/><Relationship Id="rId28" Type="http://schemas.openxmlformats.org/officeDocument/2006/relationships/customXml" Target="../ink/ink1018.xml"/><Relationship Id="rId36" Type="http://schemas.openxmlformats.org/officeDocument/2006/relationships/customXml" Target="../ink/ink1023.xml"/><Relationship Id="rId10" Type="http://schemas.openxmlformats.org/officeDocument/2006/relationships/image" Target="../media/image488.png"/><Relationship Id="rId19" Type="http://schemas.openxmlformats.org/officeDocument/2006/relationships/customXml" Target="../ink/ink1013.xml"/><Relationship Id="rId31" Type="http://schemas.openxmlformats.org/officeDocument/2006/relationships/image" Target="../media/image506.png"/><Relationship Id="rId44" Type="http://schemas.openxmlformats.org/officeDocument/2006/relationships/image" Target="../media/image501.png"/><Relationship Id="rId4" Type="http://schemas.openxmlformats.org/officeDocument/2006/relationships/image" Target="../media/image504.png"/><Relationship Id="rId9" Type="http://schemas.openxmlformats.org/officeDocument/2006/relationships/customXml" Target="../ink/ink1008.xml"/><Relationship Id="rId14" Type="http://schemas.openxmlformats.org/officeDocument/2006/relationships/image" Target="../media/image490.png"/><Relationship Id="rId22" Type="http://schemas.openxmlformats.org/officeDocument/2006/relationships/image" Target="../media/image495.png"/><Relationship Id="rId27" Type="http://schemas.openxmlformats.org/officeDocument/2006/relationships/customXml" Target="../ink/ink1017.xml"/><Relationship Id="rId30" Type="http://schemas.openxmlformats.org/officeDocument/2006/relationships/customXml" Target="../ink/ink1019.xml"/><Relationship Id="rId35" Type="http://schemas.openxmlformats.org/officeDocument/2006/relationships/customXml" Target="../ink/ink1022.xml"/><Relationship Id="rId43" Type="http://schemas.openxmlformats.org/officeDocument/2006/relationships/customXml" Target="../ink/ink1027.xml"/><Relationship Id="rId48" Type="http://schemas.openxmlformats.org/officeDocument/2006/relationships/image" Target="../media/image50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5.xml"/><Relationship Id="rId18" Type="http://schemas.openxmlformats.org/officeDocument/2006/relationships/image" Target="../media/image492.png"/><Relationship Id="rId26" Type="http://schemas.openxmlformats.org/officeDocument/2006/relationships/image" Target="../media/image497.png"/><Relationship Id="rId39" Type="http://schemas.openxmlformats.org/officeDocument/2006/relationships/customXml" Target="../ink/ink1050.xml"/><Relationship Id="rId21" Type="http://schemas.openxmlformats.org/officeDocument/2006/relationships/customXml" Target="../ink/ink1039.xml"/><Relationship Id="rId34" Type="http://schemas.openxmlformats.org/officeDocument/2006/relationships/image" Target="../media/image498.png"/><Relationship Id="rId42" Type="http://schemas.openxmlformats.org/officeDocument/2006/relationships/image" Target="../media/image500.png"/><Relationship Id="rId47" Type="http://schemas.openxmlformats.org/officeDocument/2006/relationships/customXml" Target="../ink/ink1054.xml"/><Relationship Id="rId50" Type="http://schemas.openxmlformats.org/officeDocument/2006/relationships/image" Target="../media/image3481.png"/><Relationship Id="rId55" Type="http://schemas.openxmlformats.org/officeDocument/2006/relationships/customXml" Target="../ink/ink1058.xml"/><Relationship Id="rId63" Type="http://schemas.openxmlformats.org/officeDocument/2006/relationships/customXml" Target="../ink/ink1062.xml"/><Relationship Id="rId68" Type="http://schemas.openxmlformats.org/officeDocument/2006/relationships/image" Target="../media/image515.png"/><Relationship Id="rId7" Type="http://schemas.openxmlformats.org/officeDocument/2006/relationships/customXml" Target="../ink/ink1032.xml"/><Relationship Id="rId71" Type="http://schemas.openxmlformats.org/officeDocument/2006/relationships/customXml" Target="../ink/ink1066.xm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491.png"/><Relationship Id="rId29" Type="http://schemas.openxmlformats.org/officeDocument/2006/relationships/image" Target="../media/image505.png"/><Relationship Id="rId11" Type="http://schemas.openxmlformats.org/officeDocument/2006/relationships/customXml" Target="../ink/ink1034.xml"/><Relationship Id="rId24" Type="http://schemas.openxmlformats.org/officeDocument/2006/relationships/image" Target="../media/image496.png"/><Relationship Id="rId32" Type="http://schemas.openxmlformats.org/officeDocument/2006/relationships/customXml" Target="../ink/ink1045.xml"/><Relationship Id="rId37" Type="http://schemas.openxmlformats.org/officeDocument/2006/relationships/image" Target="../media/image507.png"/><Relationship Id="rId40" Type="http://schemas.openxmlformats.org/officeDocument/2006/relationships/image" Target="../media/image499.png"/><Relationship Id="rId45" Type="http://schemas.openxmlformats.org/officeDocument/2006/relationships/customXml" Target="../ink/ink1053.xml"/><Relationship Id="rId53" Type="http://schemas.openxmlformats.org/officeDocument/2006/relationships/customXml" Target="../ink/ink1057.xml"/><Relationship Id="rId58" Type="http://schemas.openxmlformats.org/officeDocument/2006/relationships/image" Target="../media/image510.png"/><Relationship Id="rId66" Type="http://schemas.openxmlformats.org/officeDocument/2006/relationships/image" Target="../media/image514.png"/><Relationship Id="rId74" Type="http://schemas.openxmlformats.org/officeDocument/2006/relationships/image" Target="../media/image518.png"/><Relationship Id="rId5" Type="http://schemas.openxmlformats.org/officeDocument/2006/relationships/customXml" Target="../ink/ink1031.xml"/><Relationship Id="rId15" Type="http://schemas.openxmlformats.org/officeDocument/2006/relationships/customXml" Target="../ink/ink1036.xml"/><Relationship Id="rId23" Type="http://schemas.openxmlformats.org/officeDocument/2006/relationships/customXml" Target="../ink/ink1040.xml"/><Relationship Id="rId28" Type="http://schemas.openxmlformats.org/officeDocument/2006/relationships/customXml" Target="../ink/ink1043.xml"/><Relationship Id="rId36" Type="http://schemas.openxmlformats.org/officeDocument/2006/relationships/customXml" Target="../ink/ink1048.xml"/><Relationship Id="rId49" Type="http://schemas.openxmlformats.org/officeDocument/2006/relationships/customXml" Target="../ink/ink1055.xml"/><Relationship Id="rId57" Type="http://schemas.openxmlformats.org/officeDocument/2006/relationships/customXml" Target="../ink/ink1059.xml"/><Relationship Id="rId61" Type="http://schemas.openxmlformats.org/officeDocument/2006/relationships/customXml" Target="../ink/ink1061.xml"/><Relationship Id="rId10" Type="http://schemas.openxmlformats.org/officeDocument/2006/relationships/image" Target="../media/image488.png"/><Relationship Id="rId19" Type="http://schemas.openxmlformats.org/officeDocument/2006/relationships/customXml" Target="../ink/ink1038.xml"/><Relationship Id="rId31" Type="http://schemas.openxmlformats.org/officeDocument/2006/relationships/image" Target="../media/image506.png"/><Relationship Id="rId44" Type="http://schemas.openxmlformats.org/officeDocument/2006/relationships/image" Target="../media/image501.png"/><Relationship Id="rId52" Type="http://schemas.openxmlformats.org/officeDocument/2006/relationships/image" Target="../media/image508.png"/><Relationship Id="rId60" Type="http://schemas.openxmlformats.org/officeDocument/2006/relationships/image" Target="../media/image511.png"/><Relationship Id="rId65" Type="http://schemas.openxmlformats.org/officeDocument/2006/relationships/customXml" Target="../ink/ink1063.xml"/><Relationship Id="rId73" Type="http://schemas.openxmlformats.org/officeDocument/2006/relationships/customXml" Target="../ink/ink1067.xml"/><Relationship Id="rId4" Type="http://schemas.openxmlformats.org/officeDocument/2006/relationships/image" Target="../media/image504.png"/><Relationship Id="rId9" Type="http://schemas.openxmlformats.org/officeDocument/2006/relationships/customXml" Target="../ink/ink1033.xml"/><Relationship Id="rId14" Type="http://schemas.openxmlformats.org/officeDocument/2006/relationships/image" Target="../media/image490.png"/><Relationship Id="rId22" Type="http://schemas.openxmlformats.org/officeDocument/2006/relationships/image" Target="../media/image495.png"/><Relationship Id="rId27" Type="http://schemas.openxmlformats.org/officeDocument/2006/relationships/customXml" Target="../ink/ink1042.xml"/><Relationship Id="rId30" Type="http://schemas.openxmlformats.org/officeDocument/2006/relationships/customXml" Target="../ink/ink1044.xml"/><Relationship Id="rId35" Type="http://schemas.openxmlformats.org/officeDocument/2006/relationships/customXml" Target="../ink/ink1047.xml"/><Relationship Id="rId43" Type="http://schemas.openxmlformats.org/officeDocument/2006/relationships/customXml" Target="../ink/ink1052.xml"/><Relationship Id="rId48" Type="http://schemas.openxmlformats.org/officeDocument/2006/relationships/image" Target="../media/image503.png"/><Relationship Id="rId56" Type="http://schemas.openxmlformats.org/officeDocument/2006/relationships/image" Target="../media/image509.png"/><Relationship Id="rId64" Type="http://schemas.openxmlformats.org/officeDocument/2006/relationships/image" Target="../media/image513.png"/><Relationship Id="rId69" Type="http://schemas.openxmlformats.org/officeDocument/2006/relationships/customXml" Target="../ink/ink1065.xml"/><Relationship Id="rId8" Type="http://schemas.openxmlformats.org/officeDocument/2006/relationships/image" Target="../media/image487.png"/><Relationship Id="rId51" Type="http://schemas.openxmlformats.org/officeDocument/2006/relationships/customXml" Target="../ink/ink1056.xml"/><Relationship Id="rId72" Type="http://schemas.openxmlformats.org/officeDocument/2006/relationships/image" Target="../media/image517.png"/><Relationship Id="rId3" Type="http://schemas.openxmlformats.org/officeDocument/2006/relationships/customXml" Target="../ink/ink1030.xml"/><Relationship Id="rId12" Type="http://schemas.openxmlformats.org/officeDocument/2006/relationships/image" Target="../media/image489.png"/><Relationship Id="rId17" Type="http://schemas.openxmlformats.org/officeDocument/2006/relationships/customXml" Target="../ink/ink1037.xml"/><Relationship Id="rId25" Type="http://schemas.openxmlformats.org/officeDocument/2006/relationships/customXml" Target="../ink/ink1041.xml"/><Relationship Id="rId33" Type="http://schemas.openxmlformats.org/officeDocument/2006/relationships/customXml" Target="../ink/ink1046.xml"/><Relationship Id="rId38" Type="http://schemas.openxmlformats.org/officeDocument/2006/relationships/customXml" Target="../ink/ink1049.xml"/><Relationship Id="rId46" Type="http://schemas.openxmlformats.org/officeDocument/2006/relationships/image" Target="../media/image502.png"/><Relationship Id="rId59" Type="http://schemas.openxmlformats.org/officeDocument/2006/relationships/customXml" Target="../ink/ink1060.xml"/><Relationship Id="rId67" Type="http://schemas.openxmlformats.org/officeDocument/2006/relationships/customXml" Target="../ink/ink1064.xml"/><Relationship Id="rId20" Type="http://schemas.openxmlformats.org/officeDocument/2006/relationships/image" Target="../media/image494.png"/><Relationship Id="rId41" Type="http://schemas.openxmlformats.org/officeDocument/2006/relationships/customXml" Target="../ink/ink1051.xml"/><Relationship Id="rId54" Type="http://schemas.openxmlformats.org/officeDocument/2006/relationships/image" Target="../media/image1112.png"/><Relationship Id="rId62" Type="http://schemas.openxmlformats.org/officeDocument/2006/relationships/image" Target="../media/image512.png"/><Relationship Id="rId70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7.png"/><Relationship Id="rId21" Type="http://schemas.openxmlformats.org/officeDocument/2006/relationships/customXml" Target="../ink/ink1077.xml"/><Relationship Id="rId34" Type="http://schemas.openxmlformats.org/officeDocument/2006/relationships/image" Target="../media/image498.png"/><Relationship Id="rId42" Type="http://schemas.openxmlformats.org/officeDocument/2006/relationships/image" Target="../media/image500.png"/><Relationship Id="rId47" Type="http://schemas.openxmlformats.org/officeDocument/2006/relationships/customXml" Target="../ink/ink1092.xml"/><Relationship Id="rId50" Type="http://schemas.openxmlformats.org/officeDocument/2006/relationships/image" Target="../media/image3481.png"/><Relationship Id="rId55" Type="http://schemas.openxmlformats.org/officeDocument/2006/relationships/customXml" Target="../ink/ink1096.xml"/><Relationship Id="rId63" Type="http://schemas.openxmlformats.org/officeDocument/2006/relationships/customXml" Target="../ink/ink1100.xml"/><Relationship Id="rId68" Type="http://schemas.openxmlformats.org/officeDocument/2006/relationships/image" Target="../media/image515.png"/><Relationship Id="rId76" Type="http://schemas.openxmlformats.org/officeDocument/2006/relationships/image" Target="../media/image519.png"/><Relationship Id="rId84" Type="http://schemas.openxmlformats.org/officeDocument/2006/relationships/image" Target="../media/image522.png"/><Relationship Id="rId89" Type="http://schemas.openxmlformats.org/officeDocument/2006/relationships/customXml" Target="../ink/ink1114.xml"/><Relationship Id="rId97" Type="http://schemas.openxmlformats.org/officeDocument/2006/relationships/customXml" Target="../ink/ink1119.xml"/><Relationship Id="rId7" Type="http://schemas.openxmlformats.org/officeDocument/2006/relationships/customXml" Target="../ink/ink1070.xml"/><Relationship Id="rId71" Type="http://schemas.openxmlformats.org/officeDocument/2006/relationships/customXml" Target="../ink/ink1104.xml"/><Relationship Id="rId92" Type="http://schemas.openxmlformats.org/officeDocument/2006/relationships/image" Target="../media/image525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491.png"/><Relationship Id="rId29" Type="http://schemas.openxmlformats.org/officeDocument/2006/relationships/image" Target="../media/image505.png"/><Relationship Id="rId11" Type="http://schemas.openxmlformats.org/officeDocument/2006/relationships/customXml" Target="../ink/ink1072.xml"/><Relationship Id="rId24" Type="http://schemas.openxmlformats.org/officeDocument/2006/relationships/image" Target="../media/image496.png"/><Relationship Id="rId32" Type="http://schemas.openxmlformats.org/officeDocument/2006/relationships/customXml" Target="../ink/ink1083.xml"/><Relationship Id="rId37" Type="http://schemas.openxmlformats.org/officeDocument/2006/relationships/image" Target="../media/image507.png"/><Relationship Id="rId40" Type="http://schemas.openxmlformats.org/officeDocument/2006/relationships/image" Target="../media/image499.png"/><Relationship Id="rId45" Type="http://schemas.openxmlformats.org/officeDocument/2006/relationships/customXml" Target="../ink/ink1091.xml"/><Relationship Id="rId53" Type="http://schemas.openxmlformats.org/officeDocument/2006/relationships/customXml" Target="../ink/ink1095.xml"/><Relationship Id="rId58" Type="http://schemas.openxmlformats.org/officeDocument/2006/relationships/image" Target="../media/image510.png"/><Relationship Id="rId66" Type="http://schemas.openxmlformats.org/officeDocument/2006/relationships/image" Target="../media/image514.png"/><Relationship Id="rId74" Type="http://schemas.openxmlformats.org/officeDocument/2006/relationships/image" Target="../media/image518.png"/><Relationship Id="rId79" Type="http://schemas.openxmlformats.org/officeDocument/2006/relationships/image" Target="../media/image520.png"/><Relationship Id="rId87" Type="http://schemas.openxmlformats.org/officeDocument/2006/relationships/customXml" Target="../ink/ink1113.xml"/><Relationship Id="rId102" Type="http://schemas.openxmlformats.org/officeDocument/2006/relationships/image" Target="../media/image530.png"/><Relationship Id="rId5" Type="http://schemas.openxmlformats.org/officeDocument/2006/relationships/customXml" Target="../ink/ink1069.xml"/><Relationship Id="rId61" Type="http://schemas.openxmlformats.org/officeDocument/2006/relationships/customXml" Target="../ink/ink1099.xml"/><Relationship Id="rId82" Type="http://schemas.openxmlformats.org/officeDocument/2006/relationships/image" Target="../media/image521.png"/><Relationship Id="rId90" Type="http://schemas.openxmlformats.org/officeDocument/2006/relationships/customXml" Target="../ink/ink1115.xml"/><Relationship Id="rId95" Type="http://schemas.openxmlformats.org/officeDocument/2006/relationships/customXml" Target="../ink/ink1118.xml"/><Relationship Id="rId19" Type="http://schemas.openxmlformats.org/officeDocument/2006/relationships/customXml" Target="../ink/ink1076.xml"/><Relationship Id="rId14" Type="http://schemas.openxmlformats.org/officeDocument/2006/relationships/image" Target="../media/image490.png"/><Relationship Id="rId22" Type="http://schemas.openxmlformats.org/officeDocument/2006/relationships/image" Target="../media/image495.png"/><Relationship Id="rId27" Type="http://schemas.openxmlformats.org/officeDocument/2006/relationships/customXml" Target="../ink/ink1080.xml"/><Relationship Id="rId30" Type="http://schemas.openxmlformats.org/officeDocument/2006/relationships/customXml" Target="../ink/ink1082.xml"/><Relationship Id="rId35" Type="http://schemas.openxmlformats.org/officeDocument/2006/relationships/customXml" Target="../ink/ink1085.xml"/><Relationship Id="rId43" Type="http://schemas.openxmlformats.org/officeDocument/2006/relationships/customXml" Target="../ink/ink1090.xml"/><Relationship Id="rId48" Type="http://schemas.openxmlformats.org/officeDocument/2006/relationships/image" Target="../media/image503.png"/><Relationship Id="rId56" Type="http://schemas.openxmlformats.org/officeDocument/2006/relationships/image" Target="../media/image509.png"/><Relationship Id="rId64" Type="http://schemas.openxmlformats.org/officeDocument/2006/relationships/image" Target="../media/image513.png"/><Relationship Id="rId69" Type="http://schemas.openxmlformats.org/officeDocument/2006/relationships/customXml" Target="../ink/ink1103.xml"/><Relationship Id="rId77" Type="http://schemas.openxmlformats.org/officeDocument/2006/relationships/customXml" Target="../ink/ink1107.xml"/><Relationship Id="rId100" Type="http://schemas.openxmlformats.org/officeDocument/2006/relationships/image" Target="../media/image529.png"/><Relationship Id="rId8" Type="http://schemas.openxmlformats.org/officeDocument/2006/relationships/image" Target="../media/image487.png"/><Relationship Id="rId51" Type="http://schemas.openxmlformats.org/officeDocument/2006/relationships/customXml" Target="../ink/ink1094.xml"/><Relationship Id="rId72" Type="http://schemas.openxmlformats.org/officeDocument/2006/relationships/image" Target="../media/image517.png"/><Relationship Id="rId80" Type="http://schemas.openxmlformats.org/officeDocument/2006/relationships/customXml" Target="../ink/ink1109.xml"/><Relationship Id="rId85" Type="http://schemas.openxmlformats.org/officeDocument/2006/relationships/customXml" Target="../ink/ink1112.xml"/><Relationship Id="rId93" Type="http://schemas.openxmlformats.org/officeDocument/2006/relationships/customXml" Target="../ink/ink1117.xml"/><Relationship Id="rId98" Type="http://schemas.openxmlformats.org/officeDocument/2006/relationships/image" Target="../media/image528.png"/><Relationship Id="rId3" Type="http://schemas.openxmlformats.org/officeDocument/2006/relationships/customXml" Target="../ink/ink1068.xml"/><Relationship Id="rId12" Type="http://schemas.openxmlformats.org/officeDocument/2006/relationships/image" Target="../media/image489.png"/><Relationship Id="rId17" Type="http://schemas.openxmlformats.org/officeDocument/2006/relationships/customXml" Target="../ink/ink1075.xml"/><Relationship Id="rId25" Type="http://schemas.openxmlformats.org/officeDocument/2006/relationships/customXml" Target="../ink/ink1079.xml"/><Relationship Id="rId33" Type="http://schemas.openxmlformats.org/officeDocument/2006/relationships/customXml" Target="../ink/ink1084.xml"/><Relationship Id="rId38" Type="http://schemas.openxmlformats.org/officeDocument/2006/relationships/customXml" Target="../ink/ink1087.xml"/><Relationship Id="rId46" Type="http://schemas.openxmlformats.org/officeDocument/2006/relationships/image" Target="../media/image502.png"/><Relationship Id="rId59" Type="http://schemas.openxmlformats.org/officeDocument/2006/relationships/customXml" Target="../ink/ink1098.xml"/><Relationship Id="rId67" Type="http://schemas.openxmlformats.org/officeDocument/2006/relationships/customXml" Target="../ink/ink1102.xml"/><Relationship Id="rId20" Type="http://schemas.openxmlformats.org/officeDocument/2006/relationships/image" Target="../media/image494.png"/><Relationship Id="rId41" Type="http://schemas.openxmlformats.org/officeDocument/2006/relationships/customXml" Target="../ink/ink1089.xml"/><Relationship Id="rId54" Type="http://schemas.openxmlformats.org/officeDocument/2006/relationships/image" Target="../media/image1112.png"/><Relationship Id="rId62" Type="http://schemas.openxmlformats.org/officeDocument/2006/relationships/image" Target="../media/image512.png"/><Relationship Id="rId70" Type="http://schemas.openxmlformats.org/officeDocument/2006/relationships/image" Target="../media/image516.png"/><Relationship Id="rId75" Type="http://schemas.openxmlformats.org/officeDocument/2006/relationships/customXml" Target="../ink/ink1106.xml"/><Relationship Id="rId83" Type="http://schemas.openxmlformats.org/officeDocument/2006/relationships/customXml" Target="../ink/ink1111.xml"/><Relationship Id="rId88" Type="http://schemas.openxmlformats.org/officeDocument/2006/relationships/image" Target="../media/image524.png"/><Relationship Id="rId91" Type="http://schemas.openxmlformats.org/officeDocument/2006/relationships/customXml" Target="../ink/ink1116.xml"/><Relationship Id="rId9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5" Type="http://schemas.openxmlformats.org/officeDocument/2006/relationships/customXml" Target="../ink/ink1074.xml"/><Relationship Id="rId23" Type="http://schemas.openxmlformats.org/officeDocument/2006/relationships/customXml" Target="../ink/ink1078.xml"/><Relationship Id="rId28" Type="http://schemas.openxmlformats.org/officeDocument/2006/relationships/customXml" Target="../ink/ink1081.xml"/><Relationship Id="rId36" Type="http://schemas.openxmlformats.org/officeDocument/2006/relationships/customXml" Target="../ink/ink1086.xml"/><Relationship Id="rId49" Type="http://schemas.openxmlformats.org/officeDocument/2006/relationships/customXml" Target="../ink/ink1093.xml"/><Relationship Id="rId57" Type="http://schemas.openxmlformats.org/officeDocument/2006/relationships/customXml" Target="../ink/ink1097.xml"/><Relationship Id="rId10" Type="http://schemas.openxmlformats.org/officeDocument/2006/relationships/image" Target="../media/image488.png"/><Relationship Id="rId31" Type="http://schemas.openxmlformats.org/officeDocument/2006/relationships/image" Target="../media/image506.png"/><Relationship Id="rId44" Type="http://schemas.openxmlformats.org/officeDocument/2006/relationships/image" Target="../media/image501.png"/><Relationship Id="rId52" Type="http://schemas.openxmlformats.org/officeDocument/2006/relationships/image" Target="../media/image508.png"/><Relationship Id="rId60" Type="http://schemas.openxmlformats.org/officeDocument/2006/relationships/image" Target="../media/image511.png"/><Relationship Id="rId65" Type="http://schemas.openxmlformats.org/officeDocument/2006/relationships/customXml" Target="../ink/ink1101.xml"/><Relationship Id="rId73" Type="http://schemas.openxmlformats.org/officeDocument/2006/relationships/customXml" Target="../ink/ink1105.xml"/><Relationship Id="rId78" Type="http://schemas.openxmlformats.org/officeDocument/2006/relationships/customXml" Target="../ink/ink1108.xml"/><Relationship Id="rId81" Type="http://schemas.openxmlformats.org/officeDocument/2006/relationships/customXml" Target="../ink/ink1110.xml"/><Relationship Id="rId86" Type="http://schemas.openxmlformats.org/officeDocument/2006/relationships/image" Target="../media/image523.png"/><Relationship Id="rId94" Type="http://schemas.openxmlformats.org/officeDocument/2006/relationships/image" Target="../media/image526.png"/><Relationship Id="rId99" Type="http://schemas.openxmlformats.org/officeDocument/2006/relationships/customXml" Target="../ink/ink1120.xml"/><Relationship Id="rId101" Type="http://schemas.openxmlformats.org/officeDocument/2006/relationships/customXml" Target="../ink/ink1121.xml"/><Relationship Id="rId4" Type="http://schemas.openxmlformats.org/officeDocument/2006/relationships/image" Target="../media/image504.png"/><Relationship Id="rId9" Type="http://schemas.openxmlformats.org/officeDocument/2006/relationships/customXml" Target="../ink/ink1071.xml"/><Relationship Id="rId13" Type="http://schemas.openxmlformats.org/officeDocument/2006/relationships/customXml" Target="../ink/ink1073.xml"/><Relationship Id="rId18" Type="http://schemas.openxmlformats.org/officeDocument/2006/relationships/image" Target="../media/image492.png"/><Relationship Id="rId39" Type="http://schemas.openxmlformats.org/officeDocument/2006/relationships/customXml" Target="../ink/ink108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customXml" Target="../ink/ink1130.xml"/><Relationship Id="rId26" Type="http://schemas.openxmlformats.org/officeDocument/2006/relationships/customXml" Target="../ink/ink1134.xml"/><Relationship Id="rId39" Type="http://schemas.openxmlformats.org/officeDocument/2006/relationships/customXml" Target="../ink/ink1142.xml"/><Relationship Id="rId3" Type="http://schemas.openxmlformats.org/officeDocument/2006/relationships/image" Target="../media/image205.png"/><Relationship Id="rId21" Type="http://schemas.openxmlformats.org/officeDocument/2006/relationships/image" Target="../media/image212.png"/><Relationship Id="rId34" Type="http://schemas.openxmlformats.org/officeDocument/2006/relationships/customXml" Target="../ink/ink1138.xml"/><Relationship Id="rId42" Type="http://schemas.openxmlformats.org/officeDocument/2006/relationships/customXml" Target="../ink/ink1145.xml"/><Relationship Id="rId47" Type="http://schemas.openxmlformats.org/officeDocument/2006/relationships/customXml" Target="../ink/ink1150.xml"/><Relationship Id="rId50" Type="http://schemas.openxmlformats.org/officeDocument/2006/relationships/image" Target="../media/image239.png"/><Relationship Id="rId7" Type="http://schemas.openxmlformats.org/officeDocument/2006/relationships/image" Target="../media/image207.png"/><Relationship Id="rId12" Type="http://schemas.openxmlformats.org/officeDocument/2006/relationships/customXml" Target="../ink/ink1127.xml"/><Relationship Id="rId17" Type="http://schemas.openxmlformats.org/officeDocument/2006/relationships/image" Target="../media/image210.png"/><Relationship Id="rId25" Type="http://schemas.openxmlformats.org/officeDocument/2006/relationships/image" Target="../media/image214.png"/><Relationship Id="rId33" Type="http://schemas.openxmlformats.org/officeDocument/2006/relationships/image" Target="../media/image218.png"/><Relationship Id="rId38" Type="http://schemas.openxmlformats.org/officeDocument/2006/relationships/customXml" Target="../ink/ink1141.xml"/><Relationship Id="rId46" Type="http://schemas.openxmlformats.org/officeDocument/2006/relationships/customXml" Target="../ink/ink1149.xml"/><Relationship Id="rId2" Type="http://schemas.openxmlformats.org/officeDocument/2006/relationships/customXml" Target="../ink/ink1122.xml"/><Relationship Id="rId16" Type="http://schemas.openxmlformats.org/officeDocument/2006/relationships/customXml" Target="../ink/ink1129.xml"/><Relationship Id="rId20" Type="http://schemas.openxmlformats.org/officeDocument/2006/relationships/customXml" Target="../ink/ink1131.xml"/><Relationship Id="rId29" Type="http://schemas.openxmlformats.org/officeDocument/2006/relationships/image" Target="../media/image216.png"/><Relationship Id="rId41" Type="http://schemas.openxmlformats.org/officeDocument/2006/relationships/customXml" Target="../ink/ink1144.xml"/><Relationship Id="rId5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4.xml"/><Relationship Id="rId11" Type="http://schemas.openxmlformats.org/officeDocument/2006/relationships/image" Target="../media/image29.png"/><Relationship Id="rId24" Type="http://schemas.openxmlformats.org/officeDocument/2006/relationships/customXml" Target="../ink/ink1133.xml"/><Relationship Id="rId32" Type="http://schemas.openxmlformats.org/officeDocument/2006/relationships/customXml" Target="../ink/ink1137.xml"/><Relationship Id="rId37" Type="http://schemas.openxmlformats.org/officeDocument/2006/relationships/customXml" Target="../ink/ink1140.xml"/><Relationship Id="rId40" Type="http://schemas.openxmlformats.org/officeDocument/2006/relationships/customXml" Target="../ink/ink1143.xml"/><Relationship Id="rId45" Type="http://schemas.openxmlformats.org/officeDocument/2006/relationships/customXml" Target="../ink/ink1148.xml"/><Relationship Id="rId53" Type="http://schemas.openxmlformats.org/officeDocument/2006/relationships/customXml" Target="../ink/ink1153.xml"/><Relationship Id="rId5" Type="http://schemas.openxmlformats.org/officeDocument/2006/relationships/image" Target="../media/image206.png"/><Relationship Id="rId15" Type="http://schemas.openxmlformats.org/officeDocument/2006/relationships/image" Target="../media/image41.png"/><Relationship Id="rId23" Type="http://schemas.openxmlformats.org/officeDocument/2006/relationships/image" Target="../media/image213.png"/><Relationship Id="rId28" Type="http://schemas.openxmlformats.org/officeDocument/2006/relationships/customXml" Target="../ink/ink1135.xml"/><Relationship Id="rId36" Type="http://schemas.openxmlformats.org/officeDocument/2006/relationships/customXml" Target="../ink/ink1139.xml"/><Relationship Id="rId49" Type="http://schemas.openxmlformats.org/officeDocument/2006/relationships/customXml" Target="../ink/ink1151.xml"/><Relationship Id="rId10" Type="http://schemas.openxmlformats.org/officeDocument/2006/relationships/customXml" Target="../ink/ink1126.xml"/><Relationship Id="rId19" Type="http://schemas.openxmlformats.org/officeDocument/2006/relationships/image" Target="../media/image211.png"/><Relationship Id="rId31" Type="http://schemas.openxmlformats.org/officeDocument/2006/relationships/image" Target="../media/image217.png"/><Relationship Id="rId44" Type="http://schemas.openxmlformats.org/officeDocument/2006/relationships/customXml" Target="../ink/ink1147.xml"/><Relationship Id="rId52" Type="http://schemas.openxmlformats.org/officeDocument/2006/relationships/image" Target="../media/image240.png"/><Relationship Id="rId4" Type="http://schemas.openxmlformats.org/officeDocument/2006/relationships/customXml" Target="../ink/ink1123.xml"/><Relationship Id="rId9" Type="http://schemas.openxmlformats.org/officeDocument/2006/relationships/image" Target="../media/image208.png"/><Relationship Id="rId14" Type="http://schemas.openxmlformats.org/officeDocument/2006/relationships/customXml" Target="../ink/ink1128.xml"/><Relationship Id="rId22" Type="http://schemas.openxmlformats.org/officeDocument/2006/relationships/customXml" Target="../ink/ink1132.xml"/><Relationship Id="rId27" Type="http://schemas.openxmlformats.org/officeDocument/2006/relationships/image" Target="../media/image215.png"/><Relationship Id="rId30" Type="http://schemas.openxmlformats.org/officeDocument/2006/relationships/customXml" Target="../ink/ink1136.xml"/><Relationship Id="rId35" Type="http://schemas.openxmlformats.org/officeDocument/2006/relationships/image" Target="../media/image219.png"/><Relationship Id="rId43" Type="http://schemas.openxmlformats.org/officeDocument/2006/relationships/customXml" Target="../ink/ink1146.xml"/><Relationship Id="rId48" Type="http://schemas.openxmlformats.org/officeDocument/2006/relationships/image" Target="../media/image238.png"/><Relationship Id="rId8" Type="http://schemas.openxmlformats.org/officeDocument/2006/relationships/customXml" Target="../ink/ink1125.xml"/><Relationship Id="rId51" Type="http://schemas.openxmlformats.org/officeDocument/2006/relationships/customXml" Target="../ink/ink1152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66.xml"/><Relationship Id="rId21" Type="http://schemas.openxmlformats.org/officeDocument/2006/relationships/image" Target="../media/image1640.png"/><Relationship Id="rId34" Type="http://schemas.openxmlformats.org/officeDocument/2006/relationships/customXml" Target="../ink/ink1170.xml"/><Relationship Id="rId42" Type="http://schemas.openxmlformats.org/officeDocument/2006/relationships/customXml" Target="../ink/ink1176.xml"/><Relationship Id="rId47" Type="http://schemas.openxmlformats.org/officeDocument/2006/relationships/customXml" Target="../ink/ink1181.xml"/><Relationship Id="rId50" Type="http://schemas.openxmlformats.org/officeDocument/2006/relationships/image" Target="../media/image1730.png"/><Relationship Id="rId55" Type="http://schemas.openxmlformats.org/officeDocument/2006/relationships/customXml" Target="../ink/ink1186.xml"/><Relationship Id="rId63" Type="http://schemas.openxmlformats.org/officeDocument/2006/relationships/customXml" Target="../ink/ink1190.xml"/><Relationship Id="rId68" Type="http://schemas.openxmlformats.org/officeDocument/2006/relationships/image" Target="../media/image1812.png"/><Relationship Id="rId76" Type="http://schemas.openxmlformats.org/officeDocument/2006/relationships/image" Target="../media/image1850.png"/><Relationship Id="rId84" Type="http://schemas.openxmlformats.org/officeDocument/2006/relationships/customXml" Target="../ink/ink1201.xml"/><Relationship Id="rId89" Type="http://schemas.openxmlformats.org/officeDocument/2006/relationships/customXml" Target="../ink/ink1206.xml"/><Relationship Id="rId97" Type="http://schemas.openxmlformats.org/officeDocument/2006/relationships/image" Target="../media/image1900.png"/><Relationship Id="rId7" Type="http://schemas.openxmlformats.org/officeDocument/2006/relationships/image" Target="../media/image1590.png"/><Relationship Id="rId71" Type="http://schemas.openxmlformats.org/officeDocument/2006/relationships/customXml" Target="../ink/ink1194.xml"/><Relationship Id="rId92" Type="http://schemas.openxmlformats.org/officeDocument/2006/relationships/customXml" Target="../ink/ink1209.xml"/><Relationship Id="rId2" Type="http://schemas.openxmlformats.org/officeDocument/2006/relationships/customXml" Target="../ink/ink1154.xml"/><Relationship Id="rId16" Type="http://schemas.openxmlformats.org/officeDocument/2006/relationships/customXml" Target="../ink/ink1161.xml"/><Relationship Id="rId29" Type="http://schemas.openxmlformats.org/officeDocument/2006/relationships/image" Target="../media/image1680.png"/><Relationship Id="rId11" Type="http://schemas.openxmlformats.org/officeDocument/2006/relationships/image" Target="../media/image1611.png"/><Relationship Id="rId24" Type="http://schemas.openxmlformats.org/officeDocument/2006/relationships/customXml" Target="../ink/ink1165.xml"/><Relationship Id="rId32" Type="http://schemas.openxmlformats.org/officeDocument/2006/relationships/customXml" Target="../ink/ink1169.xml"/><Relationship Id="rId37" Type="http://schemas.openxmlformats.org/officeDocument/2006/relationships/image" Target="../media/image1720.png"/><Relationship Id="rId40" Type="http://schemas.openxmlformats.org/officeDocument/2006/relationships/customXml" Target="../ink/ink1174.xml"/><Relationship Id="rId45" Type="http://schemas.openxmlformats.org/officeDocument/2006/relationships/customXml" Target="../ink/ink1179.xml"/><Relationship Id="rId53" Type="http://schemas.openxmlformats.org/officeDocument/2006/relationships/customXml" Target="../ink/ink1185.xml"/><Relationship Id="rId58" Type="http://schemas.openxmlformats.org/officeDocument/2006/relationships/image" Target="../media/image1760.png"/><Relationship Id="rId66" Type="http://schemas.openxmlformats.org/officeDocument/2006/relationships/image" Target="../media/image1800.png"/><Relationship Id="rId74" Type="http://schemas.openxmlformats.org/officeDocument/2006/relationships/image" Target="../media/image1840.png"/><Relationship Id="rId79" Type="http://schemas.openxmlformats.org/officeDocument/2006/relationships/customXml" Target="../ink/ink1198.xml"/><Relationship Id="rId87" Type="http://schemas.openxmlformats.org/officeDocument/2006/relationships/customXml" Target="../ink/ink1204.xml"/><Relationship Id="rId5" Type="http://schemas.openxmlformats.org/officeDocument/2006/relationships/image" Target="../media/image1581.png"/><Relationship Id="rId61" Type="http://schemas.openxmlformats.org/officeDocument/2006/relationships/customXml" Target="../ink/ink1189.xml"/><Relationship Id="rId82" Type="http://schemas.openxmlformats.org/officeDocument/2006/relationships/image" Target="../media/image1890.png"/><Relationship Id="rId90" Type="http://schemas.openxmlformats.org/officeDocument/2006/relationships/customXml" Target="../ink/ink1207.xml"/><Relationship Id="rId95" Type="http://schemas.openxmlformats.org/officeDocument/2006/relationships/customXml" Target="../ink/ink1212.xml"/><Relationship Id="rId19" Type="http://schemas.openxmlformats.org/officeDocument/2006/relationships/image" Target="../media/image1630.png"/><Relationship Id="rId14" Type="http://schemas.openxmlformats.org/officeDocument/2006/relationships/customXml" Target="../ink/ink1160.xml"/><Relationship Id="rId22" Type="http://schemas.openxmlformats.org/officeDocument/2006/relationships/customXml" Target="../ink/ink1164.xml"/><Relationship Id="rId27" Type="http://schemas.openxmlformats.org/officeDocument/2006/relationships/image" Target="../media/image1670.png"/><Relationship Id="rId30" Type="http://schemas.openxmlformats.org/officeDocument/2006/relationships/customXml" Target="../ink/ink1168.xml"/><Relationship Id="rId35" Type="http://schemas.openxmlformats.org/officeDocument/2006/relationships/image" Target="../media/image1712.png"/><Relationship Id="rId43" Type="http://schemas.openxmlformats.org/officeDocument/2006/relationships/customXml" Target="../ink/ink1177.xml"/><Relationship Id="rId48" Type="http://schemas.openxmlformats.org/officeDocument/2006/relationships/customXml" Target="../ink/ink1182.xml"/><Relationship Id="rId56" Type="http://schemas.openxmlformats.org/officeDocument/2006/relationships/image" Target="../media/image54.png"/><Relationship Id="rId64" Type="http://schemas.openxmlformats.org/officeDocument/2006/relationships/image" Target="../media/image1790.png"/><Relationship Id="rId69" Type="http://schemas.openxmlformats.org/officeDocument/2006/relationships/customXml" Target="../ink/ink1193.xml"/><Relationship Id="rId77" Type="http://schemas.openxmlformats.org/officeDocument/2006/relationships/customXml" Target="../ink/ink1197.xml"/><Relationship Id="rId8" Type="http://schemas.openxmlformats.org/officeDocument/2006/relationships/customXml" Target="../ink/ink1157.xml"/><Relationship Id="rId51" Type="http://schemas.openxmlformats.org/officeDocument/2006/relationships/customXml" Target="../ink/ink1184.xml"/><Relationship Id="rId72" Type="http://schemas.openxmlformats.org/officeDocument/2006/relationships/image" Target="../media/image1830.png"/><Relationship Id="rId80" Type="http://schemas.openxmlformats.org/officeDocument/2006/relationships/image" Target="../media/image1880.png"/><Relationship Id="rId85" Type="http://schemas.openxmlformats.org/officeDocument/2006/relationships/customXml" Target="../ink/ink1202.xml"/><Relationship Id="rId93" Type="http://schemas.openxmlformats.org/officeDocument/2006/relationships/customXml" Target="../ink/ink1210.xml"/><Relationship Id="rId3" Type="http://schemas.openxmlformats.org/officeDocument/2006/relationships/image" Target="../media/image1570.png"/><Relationship Id="rId12" Type="http://schemas.openxmlformats.org/officeDocument/2006/relationships/customXml" Target="../ink/ink1159.xml"/><Relationship Id="rId17" Type="http://schemas.openxmlformats.org/officeDocument/2006/relationships/image" Target="../media/image881.png"/><Relationship Id="rId25" Type="http://schemas.openxmlformats.org/officeDocument/2006/relationships/image" Target="../media/image1660.png"/><Relationship Id="rId33" Type="http://schemas.openxmlformats.org/officeDocument/2006/relationships/image" Target="../media/image1700.png"/><Relationship Id="rId38" Type="http://schemas.openxmlformats.org/officeDocument/2006/relationships/customXml" Target="../ink/ink1172.xml"/><Relationship Id="rId46" Type="http://schemas.openxmlformats.org/officeDocument/2006/relationships/customXml" Target="../ink/ink1180.xml"/><Relationship Id="rId59" Type="http://schemas.openxmlformats.org/officeDocument/2006/relationships/customXml" Target="../ink/ink1188.xml"/><Relationship Id="rId67" Type="http://schemas.openxmlformats.org/officeDocument/2006/relationships/customXml" Target="../ink/ink1192.xml"/><Relationship Id="rId20" Type="http://schemas.openxmlformats.org/officeDocument/2006/relationships/customXml" Target="../ink/ink1163.xml"/><Relationship Id="rId41" Type="http://schemas.openxmlformats.org/officeDocument/2006/relationships/customXml" Target="../ink/ink1175.xml"/><Relationship Id="rId54" Type="http://schemas.openxmlformats.org/officeDocument/2006/relationships/image" Target="../media/image1750.png"/><Relationship Id="rId62" Type="http://schemas.openxmlformats.org/officeDocument/2006/relationships/image" Target="../media/image1780.png"/><Relationship Id="rId70" Type="http://schemas.openxmlformats.org/officeDocument/2006/relationships/image" Target="../media/image1820.png"/><Relationship Id="rId75" Type="http://schemas.openxmlformats.org/officeDocument/2006/relationships/customXml" Target="../ink/ink1196.xml"/><Relationship Id="rId83" Type="http://schemas.openxmlformats.org/officeDocument/2006/relationships/customXml" Target="../ink/ink1200.xml"/><Relationship Id="rId88" Type="http://schemas.openxmlformats.org/officeDocument/2006/relationships/customXml" Target="../ink/ink1205.xml"/><Relationship Id="rId91" Type="http://schemas.openxmlformats.org/officeDocument/2006/relationships/customXml" Target="../ink/ink1208.xml"/><Relationship Id="rId96" Type="http://schemas.openxmlformats.org/officeDocument/2006/relationships/customXml" Target="../ink/ink12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6.xml"/><Relationship Id="rId15" Type="http://schemas.openxmlformats.org/officeDocument/2006/relationships/image" Target="../media/image1620.png"/><Relationship Id="rId23" Type="http://schemas.openxmlformats.org/officeDocument/2006/relationships/image" Target="../media/image1650.png"/><Relationship Id="rId28" Type="http://schemas.openxmlformats.org/officeDocument/2006/relationships/customXml" Target="../ink/ink1167.xml"/><Relationship Id="rId36" Type="http://schemas.openxmlformats.org/officeDocument/2006/relationships/customXml" Target="../ink/ink1171.xml"/><Relationship Id="rId49" Type="http://schemas.openxmlformats.org/officeDocument/2006/relationships/customXml" Target="../ink/ink1183.xml"/><Relationship Id="rId57" Type="http://schemas.openxmlformats.org/officeDocument/2006/relationships/customXml" Target="../ink/ink1187.xml"/><Relationship Id="rId10" Type="http://schemas.openxmlformats.org/officeDocument/2006/relationships/customXml" Target="../ink/ink1158.xml"/><Relationship Id="rId31" Type="http://schemas.openxmlformats.org/officeDocument/2006/relationships/image" Target="../media/image1690.png"/><Relationship Id="rId44" Type="http://schemas.openxmlformats.org/officeDocument/2006/relationships/customXml" Target="../ink/ink1178.xml"/><Relationship Id="rId52" Type="http://schemas.openxmlformats.org/officeDocument/2006/relationships/image" Target="../media/image1740.png"/><Relationship Id="rId60" Type="http://schemas.openxmlformats.org/officeDocument/2006/relationships/image" Target="../media/image1770.png"/><Relationship Id="rId65" Type="http://schemas.openxmlformats.org/officeDocument/2006/relationships/customXml" Target="../ink/ink1191.xml"/><Relationship Id="rId73" Type="http://schemas.openxmlformats.org/officeDocument/2006/relationships/customXml" Target="../ink/ink1195.xml"/><Relationship Id="rId78" Type="http://schemas.openxmlformats.org/officeDocument/2006/relationships/image" Target="../media/image1860.png"/><Relationship Id="rId81" Type="http://schemas.openxmlformats.org/officeDocument/2006/relationships/customXml" Target="../ink/ink1199.xml"/><Relationship Id="rId86" Type="http://schemas.openxmlformats.org/officeDocument/2006/relationships/customXml" Target="../ink/ink1203.xml"/><Relationship Id="rId94" Type="http://schemas.openxmlformats.org/officeDocument/2006/relationships/customXml" Target="../ink/ink1211.xml"/><Relationship Id="rId4" Type="http://schemas.openxmlformats.org/officeDocument/2006/relationships/customXml" Target="../ink/ink1155.xml"/><Relationship Id="rId9" Type="http://schemas.openxmlformats.org/officeDocument/2006/relationships/image" Target="../media/image1600.png"/><Relationship Id="rId13" Type="http://schemas.openxmlformats.org/officeDocument/2006/relationships/image" Target="../media/image49.png"/><Relationship Id="rId18" Type="http://schemas.openxmlformats.org/officeDocument/2006/relationships/customXml" Target="../ink/ink1162.xml"/><Relationship Id="rId39" Type="http://schemas.openxmlformats.org/officeDocument/2006/relationships/customXml" Target="../ink/ink1173.xml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26.xml"/><Relationship Id="rId117" Type="http://schemas.openxmlformats.org/officeDocument/2006/relationships/customXml" Target="../ink/ink1284.xml"/><Relationship Id="rId21" Type="http://schemas.openxmlformats.org/officeDocument/2006/relationships/image" Target="../media/image1630.png"/><Relationship Id="rId42" Type="http://schemas.openxmlformats.org/officeDocument/2006/relationships/customXml" Target="../ink/ink1235.xml"/><Relationship Id="rId47" Type="http://schemas.openxmlformats.org/officeDocument/2006/relationships/customXml" Target="../ink/ink1240.xml"/><Relationship Id="rId63" Type="http://schemas.openxmlformats.org/officeDocument/2006/relationships/customXml" Target="../ink/ink1250.xml"/><Relationship Id="rId68" Type="http://schemas.openxmlformats.org/officeDocument/2006/relationships/image" Target="../media/image1800.png"/><Relationship Id="rId84" Type="http://schemas.openxmlformats.org/officeDocument/2006/relationships/image" Target="../media/image1890.png"/><Relationship Id="rId89" Type="http://schemas.openxmlformats.org/officeDocument/2006/relationships/customXml" Target="../ink/ink1265.xml"/><Relationship Id="rId112" Type="http://schemas.openxmlformats.org/officeDocument/2006/relationships/image" Target="../media/image1990.png"/><Relationship Id="rId133" Type="http://schemas.openxmlformats.org/officeDocument/2006/relationships/customXml" Target="../ink/ink1297.xml"/><Relationship Id="rId16" Type="http://schemas.openxmlformats.org/officeDocument/2006/relationships/customXml" Target="../ink/ink1221.xml"/><Relationship Id="rId107" Type="http://schemas.openxmlformats.org/officeDocument/2006/relationships/customXml" Target="../ink/ink1279.xml"/><Relationship Id="rId11" Type="http://schemas.openxmlformats.org/officeDocument/2006/relationships/image" Target="../media/image1600.png"/><Relationship Id="rId32" Type="http://schemas.openxmlformats.org/officeDocument/2006/relationships/customXml" Target="../ink/ink1229.xml"/><Relationship Id="rId37" Type="http://schemas.openxmlformats.org/officeDocument/2006/relationships/image" Target="../media/image1712.png"/><Relationship Id="rId53" Type="http://schemas.openxmlformats.org/officeDocument/2006/relationships/customXml" Target="../ink/ink1245.xml"/><Relationship Id="rId58" Type="http://schemas.openxmlformats.org/officeDocument/2006/relationships/image" Target="../media/image54.png"/><Relationship Id="rId74" Type="http://schemas.openxmlformats.org/officeDocument/2006/relationships/image" Target="../media/image1830.png"/><Relationship Id="rId79" Type="http://schemas.openxmlformats.org/officeDocument/2006/relationships/customXml" Target="../ink/ink1258.xml"/><Relationship Id="rId102" Type="http://schemas.openxmlformats.org/officeDocument/2006/relationships/customXml" Target="../ink/ink1276.xml"/><Relationship Id="rId123" Type="http://schemas.openxmlformats.org/officeDocument/2006/relationships/customXml" Target="../ink/ink1287.xml"/><Relationship Id="rId128" Type="http://schemas.openxmlformats.org/officeDocument/2006/relationships/customXml" Target="../ink/ink1292.xml"/><Relationship Id="rId5" Type="http://schemas.openxmlformats.org/officeDocument/2006/relationships/image" Target="../media/image1910.png"/><Relationship Id="rId90" Type="http://schemas.openxmlformats.org/officeDocument/2006/relationships/customXml" Target="../ink/ink1266.xml"/><Relationship Id="rId95" Type="http://schemas.openxmlformats.org/officeDocument/2006/relationships/customXml" Target="../ink/ink1271.xml"/><Relationship Id="rId14" Type="http://schemas.openxmlformats.org/officeDocument/2006/relationships/customXml" Target="../ink/ink1220.xml"/><Relationship Id="rId22" Type="http://schemas.openxmlformats.org/officeDocument/2006/relationships/customXml" Target="../ink/ink1224.xml"/><Relationship Id="rId27" Type="http://schemas.openxmlformats.org/officeDocument/2006/relationships/image" Target="../media/image1660.png"/><Relationship Id="rId30" Type="http://schemas.openxmlformats.org/officeDocument/2006/relationships/customXml" Target="../ink/ink1228.xml"/><Relationship Id="rId35" Type="http://schemas.openxmlformats.org/officeDocument/2006/relationships/image" Target="../media/image1700.png"/><Relationship Id="rId43" Type="http://schemas.openxmlformats.org/officeDocument/2006/relationships/customXml" Target="../ink/ink1236.xml"/><Relationship Id="rId48" Type="http://schemas.openxmlformats.org/officeDocument/2006/relationships/customXml" Target="../ink/ink1241.xml"/><Relationship Id="rId56" Type="http://schemas.openxmlformats.org/officeDocument/2006/relationships/image" Target="../media/image1920.png"/><Relationship Id="rId64" Type="http://schemas.openxmlformats.org/officeDocument/2006/relationships/image" Target="../media/image1780.png"/><Relationship Id="rId69" Type="http://schemas.openxmlformats.org/officeDocument/2006/relationships/customXml" Target="../ink/ink1253.xml"/><Relationship Id="rId77" Type="http://schemas.openxmlformats.org/officeDocument/2006/relationships/customXml" Target="../ink/ink1257.xml"/><Relationship Id="rId100" Type="http://schemas.openxmlformats.org/officeDocument/2006/relationships/customXml" Target="../ink/ink1275.xml"/><Relationship Id="rId105" Type="http://schemas.openxmlformats.org/officeDocument/2006/relationships/customXml" Target="../ink/ink1278.xml"/><Relationship Id="rId113" Type="http://schemas.openxmlformats.org/officeDocument/2006/relationships/customXml" Target="../ink/ink1282.xml"/><Relationship Id="rId118" Type="http://schemas.openxmlformats.org/officeDocument/2006/relationships/image" Target="../media/image2021.png"/><Relationship Id="rId126" Type="http://schemas.openxmlformats.org/officeDocument/2006/relationships/customXml" Target="../ink/ink1290.xml"/><Relationship Id="rId134" Type="http://schemas.openxmlformats.org/officeDocument/2006/relationships/customXml" Target="../ink/ink1298.xml"/><Relationship Id="rId8" Type="http://schemas.openxmlformats.org/officeDocument/2006/relationships/customXml" Target="../ink/ink1217.xml"/><Relationship Id="rId51" Type="http://schemas.openxmlformats.org/officeDocument/2006/relationships/customXml" Target="../ink/ink1244.xml"/><Relationship Id="rId72" Type="http://schemas.openxmlformats.org/officeDocument/2006/relationships/image" Target="../media/image1820.png"/><Relationship Id="rId80" Type="http://schemas.openxmlformats.org/officeDocument/2006/relationships/image" Target="../media/image1860.png"/><Relationship Id="rId85" Type="http://schemas.openxmlformats.org/officeDocument/2006/relationships/customXml" Target="../ink/ink1261.xml"/><Relationship Id="rId93" Type="http://schemas.openxmlformats.org/officeDocument/2006/relationships/customXml" Target="../ink/ink1269.xml"/><Relationship Id="rId98" Type="http://schemas.openxmlformats.org/officeDocument/2006/relationships/customXml" Target="../ink/ink1274.xml"/><Relationship Id="rId121" Type="http://schemas.openxmlformats.org/officeDocument/2006/relationships/customXml" Target="../ink/ink1286.xml"/><Relationship Id="rId3" Type="http://schemas.openxmlformats.org/officeDocument/2006/relationships/image" Target="../media/image1570.png"/><Relationship Id="rId12" Type="http://schemas.openxmlformats.org/officeDocument/2006/relationships/customXml" Target="../ink/ink1219.xml"/><Relationship Id="rId17" Type="http://schemas.openxmlformats.org/officeDocument/2006/relationships/image" Target="../media/image1620.png"/><Relationship Id="rId25" Type="http://schemas.openxmlformats.org/officeDocument/2006/relationships/image" Target="../media/image1650.png"/><Relationship Id="rId33" Type="http://schemas.openxmlformats.org/officeDocument/2006/relationships/image" Target="../media/image1690.png"/><Relationship Id="rId38" Type="http://schemas.openxmlformats.org/officeDocument/2006/relationships/customXml" Target="../ink/ink1232.xml"/><Relationship Id="rId46" Type="http://schemas.openxmlformats.org/officeDocument/2006/relationships/customXml" Target="../ink/ink1239.xml"/><Relationship Id="rId59" Type="http://schemas.openxmlformats.org/officeDocument/2006/relationships/customXml" Target="../ink/ink1248.xml"/><Relationship Id="rId67" Type="http://schemas.openxmlformats.org/officeDocument/2006/relationships/customXml" Target="../ink/ink1252.xml"/><Relationship Id="rId103" Type="http://schemas.openxmlformats.org/officeDocument/2006/relationships/image" Target="../media/image1950.png"/><Relationship Id="rId108" Type="http://schemas.openxmlformats.org/officeDocument/2006/relationships/image" Target="../media/image1970.png"/><Relationship Id="rId116" Type="http://schemas.openxmlformats.org/officeDocument/2006/relationships/image" Target="../media/image2011.png"/><Relationship Id="rId124" Type="http://schemas.openxmlformats.org/officeDocument/2006/relationships/customXml" Target="../ink/ink1288.xml"/><Relationship Id="rId129" Type="http://schemas.openxmlformats.org/officeDocument/2006/relationships/customXml" Target="../ink/ink1293.xml"/><Relationship Id="rId137" Type="http://schemas.openxmlformats.org/officeDocument/2006/relationships/image" Target="../media/image2050.png"/><Relationship Id="rId20" Type="http://schemas.openxmlformats.org/officeDocument/2006/relationships/customXml" Target="../ink/ink1223.xml"/><Relationship Id="rId41" Type="http://schemas.openxmlformats.org/officeDocument/2006/relationships/customXml" Target="../ink/ink1234.xml"/><Relationship Id="rId54" Type="http://schemas.openxmlformats.org/officeDocument/2006/relationships/image" Target="../media/image1740.png"/><Relationship Id="rId62" Type="http://schemas.openxmlformats.org/officeDocument/2006/relationships/image" Target="../media/image1770.png"/><Relationship Id="rId70" Type="http://schemas.openxmlformats.org/officeDocument/2006/relationships/image" Target="../media/image1812.png"/><Relationship Id="rId75" Type="http://schemas.openxmlformats.org/officeDocument/2006/relationships/customXml" Target="../ink/ink1256.xml"/><Relationship Id="rId83" Type="http://schemas.openxmlformats.org/officeDocument/2006/relationships/customXml" Target="../ink/ink1260.xml"/><Relationship Id="rId88" Type="http://schemas.openxmlformats.org/officeDocument/2006/relationships/customXml" Target="../ink/ink1264.xml"/><Relationship Id="rId91" Type="http://schemas.openxmlformats.org/officeDocument/2006/relationships/customXml" Target="../ink/ink1267.xml"/><Relationship Id="rId96" Type="http://schemas.openxmlformats.org/officeDocument/2006/relationships/customXml" Target="../ink/ink1272.xml"/><Relationship Id="rId111" Type="http://schemas.openxmlformats.org/officeDocument/2006/relationships/customXml" Target="../ink/ink1281.xml"/><Relationship Id="rId132" Type="http://schemas.openxmlformats.org/officeDocument/2006/relationships/customXml" Target="../ink/ink1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6.xml"/><Relationship Id="rId15" Type="http://schemas.openxmlformats.org/officeDocument/2006/relationships/image" Target="../media/image49.png"/><Relationship Id="rId23" Type="http://schemas.openxmlformats.org/officeDocument/2006/relationships/image" Target="../media/image1640.png"/><Relationship Id="rId28" Type="http://schemas.openxmlformats.org/officeDocument/2006/relationships/customXml" Target="../ink/ink1227.xml"/><Relationship Id="rId36" Type="http://schemas.openxmlformats.org/officeDocument/2006/relationships/customXml" Target="../ink/ink1231.xml"/><Relationship Id="rId49" Type="http://schemas.openxmlformats.org/officeDocument/2006/relationships/customXml" Target="../ink/ink1242.xml"/><Relationship Id="rId57" Type="http://schemas.openxmlformats.org/officeDocument/2006/relationships/customXml" Target="../ink/ink1247.xml"/><Relationship Id="rId106" Type="http://schemas.openxmlformats.org/officeDocument/2006/relationships/image" Target="../media/image1960.png"/><Relationship Id="rId114" Type="http://schemas.openxmlformats.org/officeDocument/2006/relationships/image" Target="../media/image200.png"/><Relationship Id="rId119" Type="http://schemas.openxmlformats.org/officeDocument/2006/relationships/customXml" Target="../ink/ink1285.xml"/><Relationship Id="rId127" Type="http://schemas.openxmlformats.org/officeDocument/2006/relationships/customXml" Target="../ink/ink1291.xml"/><Relationship Id="rId10" Type="http://schemas.openxmlformats.org/officeDocument/2006/relationships/customXml" Target="../ink/ink1218.xml"/><Relationship Id="rId31" Type="http://schemas.openxmlformats.org/officeDocument/2006/relationships/image" Target="../media/image1680.png"/><Relationship Id="rId44" Type="http://schemas.openxmlformats.org/officeDocument/2006/relationships/customXml" Target="../ink/ink1237.xml"/><Relationship Id="rId52" Type="http://schemas.openxmlformats.org/officeDocument/2006/relationships/image" Target="../media/image1730.png"/><Relationship Id="rId60" Type="http://schemas.openxmlformats.org/officeDocument/2006/relationships/image" Target="../media/image1760.png"/><Relationship Id="rId65" Type="http://schemas.openxmlformats.org/officeDocument/2006/relationships/customXml" Target="../ink/ink1251.xml"/><Relationship Id="rId73" Type="http://schemas.openxmlformats.org/officeDocument/2006/relationships/customXml" Target="../ink/ink1255.xml"/><Relationship Id="rId78" Type="http://schemas.openxmlformats.org/officeDocument/2006/relationships/image" Target="../media/image1850.png"/><Relationship Id="rId81" Type="http://schemas.openxmlformats.org/officeDocument/2006/relationships/customXml" Target="../ink/ink1259.xml"/><Relationship Id="rId86" Type="http://schemas.openxmlformats.org/officeDocument/2006/relationships/customXml" Target="../ink/ink1262.xml"/><Relationship Id="rId94" Type="http://schemas.openxmlformats.org/officeDocument/2006/relationships/customXml" Target="../ink/ink1270.xml"/><Relationship Id="rId99" Type="http://schemas.openxmlformats.org/officeDocument/2006/relationships/image" Target="../media/image1930.png"/><Relationship Id="rId101" Type="http://schemas.openxmlformats.org/officeDocument/2006/relationships/image" Target="../media/image1940.png"/><Relationship Id="rId122" Type="http://schemas.openxmlformats.org/officeDocument/2006/relationships/image" Target="../media/image2041.png"/><Relationship Id="rId130" Type="http://schemas.openxmlformats.org/officeDocument/2006/relationships/customXml" Target="../ink/ink1294.xml"/><Relationship Id="rId135" Type="http://schemas.openxmlformats.org/officeDocument/2006/relationships/customXml" Target="../ink/ink1299.xml"/><Relationship Id="rId4" Type="http://schemas.openxmlformats.org/officeDocument/2006/relationships/customXml" Target="../ink/ink1215.xml"/><Relationship Id="rId9" Type="http://schemas.openxmlformats.org/officeDocument/2006/relationships/image" Target="../media/image1590.png"/><Relationship Id="rId13" Type="http://schemas.openxmlformats.org/officeDocument/2006/relationships/image" Target="../media/image1611.png"/><Relationship Id="rId18" Type="http://schemas.openxmlformats.org/officeDocument/2006/relationships/customXml" Target="../ink/ink1222.xml"/><Relationship Id="rId39" Type="http://schemas.openxmlformats.org/officeDocument/2006/relationships/image" Target="../media/image1720.png"/><Relationship Id="rId109" Type="http://schemas.openxmlformats.org/officeDocument/2006/relationships/customXml" Target="../ink/ink1280.xml"/><Relationship Id="rId34" Type="http://schemas.openxmlformats.org/officeDocument/2006/relationships/customXml" Target="../ink/ink1230.xml"/><Relationship Id="rId50" Type="http://schemas.openxmlformats.org/officeDocument/2006/relationships/customXml" Target="../ink/ink1243.xml"/><Relationship Id="rId55" Type="http://schemas.openxmlformats.org/officeDocument/2006/relationships/customXml" Target="../ink/ink1246.xml"/><Relationship Id="rId76" Type="http://schemas.openxmlformats.org/officeDocument/2006/relationships/image" Target="../media/image1840.png"/><Relationship Id="rId97" Type="http://schemas.openxmlformats.org/officeDocument/2006/relationships/customXml" Target="../ink/ink1273.xml"/><Relationship Id="rId104" Type="http://schemas.openxmlformats.org/officeDocument/2006/relationships/customXml" Target="../ink/ink1277.xml"/><Relationship Id="rId120" Type="http://schemas.openxmlformats.org/officeDocument/2006/relationships/image" Target="../media/image2030.png"/><Relationship Id="rId125" Type="http://schemas.openxmlformats.org/officeDocument/2006/relationships/customXml" Target="../ink/ink1289.xml"/><Relationship Id="rId7" Type="http://schemas.openxmlformats.org/officeDocument/2006/relationships/image" Target="../media/image1581.png"/><Relationship Id="rId71" Type="http://schemas.openxmlformats.org/officeDocument/2006/relationships/customXml" Target="../ink/ink1254.xml"/><Relationship Id="rId92" Type="http://schemas.openxmlformats.org/officeDocument/2006/relationships/customXml" Target="../ink/ink1268.xml"/><Relationship Id="rId2" Type="http://schemas.openxmlformats.org/officeDocument/2006/relationships/customXml" Target="../ink/ink1214.xml"/><Relationship Id="rId29" Type="http://schemas.openxmlformats.org/officeDocument/2006/relationships/image" Target="../media/image1670.png"/><Relationship Id="rId24" Type="http://schemas.openxmlformats.org/officeDocument/2006/relationships/customXml" Target="../ink/ink1225.xml"/><Relationship Id="rId40" Type="http://schemas.openxmlformats.org/officeDocument/2006/relationships/customXml" Target="../ink/ink1233.xml"/><Relationship Id="rId45" Type="http://schemas.openxmlformats.org/officeDocument/2006/relationships/customXml" Target="../ink/ink1238.xml"/><Relationship Id="rId66" Type="http://schemas.openxmlformats.org/officeDocument/2006/relationships/image" Target="../media/image1790.png"/><Relationship Id="rId87" Type="http://schemas.openxmlformats.org/officeDocument/2006/relationships/customXml" Target="../ink/ink1263.xml"/><Relationship Id="rId110" Type="http://schemas.openxmlformats.org/officeDocument/2006/relationships/image" Target="../media/image1980.png"/><Relationship Id="rId115" Type="http://schemas.openxmlformats.org/officeDocument/2006/relationships/customXml" Target="../ink/ink1283.xml"/><Relationship Id="rId131" Type="http://schemas.openxmlformats.org/officeDocument/2006/relationships/customXml" Target="../ink/ink1295.xml"/><Relationship Id="rId136" Type="http://schemas.openxmlformats.org/officeDocument/2006/relationships/customXml" Target="../ink/ink1300.xml"/><Relationship Id="rId61" Type="http://schemas.openxmlformats.org/officeDocument/2006/relationships/customXml" Target="../ink/ink1249.xml"/><Relationship Id="rId82" Type="http://schemas.openxmlformats.org/officeDocument/2006/relationships/image" Target="../media/image1880.png"/><Relationship Id="rId19" Type="http://schemas.openxmlformats.org/officeDocument/2006/relationships/image" Target="../media/image8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12.xml"/><Relationship Id="rId117" Type="http://schemas.openxmlformats.org/officeDocument/2006/relationships/image" Target="../media/image2011.png"/><Relationship Id="rId21" Type="http://schemas.openxmlformats.org/officeDocument/2006/relationships/image" Target="../media/image881.png"/><Relationship Id="rId42" Type="http://schemas.openxmlformats.org/officeDocument/2006/relationships/customXml" Target="../ink/ink1320.xml"/><Relationship Id="rId47" Type="http://schemas.openxmlformats.org/officeDocument/2006/relationships/customXml" Target="../ink/ink1325.xml"/><Relationship Id="rId63" Type="http://schemas.openxmlformats.org/officeDocument/2006/relationships/image" Target="../media/image1770.png"/><Relationship Id="rId68" Type="http://schemas.openxmlformats.org/officeDocument/2006/relationships/customXml" Target="../ink/ink1338.xml"/><Relationship Id="rId84" Type="http://schemas.openxmlformats.org/officeDocument/2006/relationships/customXml" Target="../ink/ink1346.xml"/><Relationship Id="rId89" Type="http://schemas.openxmlformats.org/officeDocument/2006/relationships/customXml" Target="../ink/ink1350.xml"/><Relationship Id="rId112" Type="http://schemas.openxmlformats.org/officeDocument/2006/relationships/customXml" Target="../ink/ink1367.xml"/><Relationship Id="rId133" Type="http://schemas.openxmlformats.org/officeDocument/2006/relationships/customXml" Target="../ink/ink1382.xml"/><Relationship Id="rId138" Type="http://schemas.openxmlformats.org/officeDocument/2006/relationships/image" Target="../media/image2080.png"/><Relationship Id="rId154" Type="http://schemas.openxmlformats.org/officeDocument/2006/relationships/customXml" Target="../ink/ink1395.xml"/><Relationship Id="rId159" Type="http://schemas.openxmlformats.org/officeDocument/2006/relationships/image" Target="../media/image2194.png"/><Relationship Id="rId175" Type="http://schemas.openxmlformats.org/officeDocument/2006/relationships/customXml" Target="../ink/ink1412.xml"/><Relationship Id="rId170" Type="http://schemas.openxmlformats.org/officeDocument/2006/relationships/customXml" Target="../ink/ink1407.xml"/><Relationship Id="rId16" Type="http://schemas.openxmlformats.org/officeDocument/2006/relationships/customXml" Target="../ink/ink1307.xml"/><Relationship Id="rId107" Type="http://schemas.openxmlformats.org/officeDocument/2006/relationships/image" Target="../media/image1960.png"/><Relationship Id="rId11" Type="http://schemas.openxmlformats.org/officeDocument/2006/relationships/image" Target="../media/image1590.png"/><Relationship Id="rId32" Type="http://schemas.openxmlformats.org/officeDocument/2006/relationships/customXml" Target="../ink/ink1315.xml"/><Relationship Id="rId37" Type="http://schemas.openxmlformats.org/officeDocument/2006/relationships/image" Target="../media/image1700.png"/><Relationship Id="rId53" Type="http://schemas.openxmlformats.org/officeDocument/2006/relationships/image" Target="../media/image1730.png"/><Relationship Id="rId58" Type="http://schemas.openxmlformats.org/officeDocument/2006/relationships/customXml" Target="../ink/ink1333.xml"/><Relationship Id="rId74" Type="http://schemas.openxmlformats.org/officeDocument/2006/relationships/customXml" Target="../ink/ink1341.xml"/><Relationship Id="rId79" Type="http://schemas.openxmlformats.org/officeDocument/2006/relationships/image" Target="../media/image1850.png"/><Relationship Id="rId102" Type="http://schemas.openxmlformats.org/officeDocument/2006/relationships/image" Target="../media/image1940.png"/><Relationship Id="rId123" Type="http://schemas.openxmlformats.org/officeDocument/2006/relationships/image" Target="../media/image2041.png"/><Relationship Id="rId128" Type="http://schemas.openxmlformats.org/officeDocument/2006/relationships/customXml" Target="../ink/ink1377.xml"/><Relationship Id="rId144" Type="http://schemas.openxmlformats.org/officeDocument/2006/relationships/customXml" Target="../ink/ink1390.xml"/><Relationship Id="rId149" Type="http://schemas.openxmlformats.org/officeDocument/2006/relationships/image" Target="../media/image2140.png"/><Relationship Id="rId90" Type="http://schemas.openxmlformats.org/officeDocument/2006/relationships/customXml" Target="../ink/ink1351.xml"/><Relationship Id="rId95" Type="http://schemas.openxmlformats.org/officeDocument/2006/relationships/customXml" Target="../ink/ink1356.xml"/><Relationship Id="rId160" Type="http://schemas.openxmlformats.org/officeDocument/2006/relationships/customXml" Target="../ink/ink1398.xml"/><Relationship Id="rId165" Type="http://schemas.openxmlformats.org/officeDocument/2006/relationships/customXml" Target="../ink/ink1402.xml"/><Relationship Id="rId22" Type="http://schemas.openxmlformats.org/officeDocument/2006/relationships/customXml" Target="../ink/ink1310.xml"/><Relationship Id="rId27" Type="http://schemas.openxmlformats.org/officeDocument/2006/relationships/image" Target="../media/image1650.png"/><Relationship Id="rId43" Type="http://schemas.openxmlformats.org/officeDocument/2006/relationships/customXml" Target="../ink/ink1321.xml"/><Relationship Id="rId48" Type="http://schemas.openxmlformats.org/officeDocument/2006/relationships/customXml" Target="../ink/ink1326.xml"/><Relationship Id="rId64" Type="http://schemas.openxmlformats.org/officeDocument/2006/relationships/customXml" Target="../ink/ink1336.xml"/><Relationship Id="rId69" Type="http://schemas.openxmlformats.org/officeDocument/2006/relationships/image" Target="../media/image1800.png"/><Relationship Id="rId113" Type="http://schemas.openxmlformats.org/officeDocument/2006/relationships/image" Target="../media/image1990.png"/><Relationship Id="rId118" Type="http://schemas.openxmlformats.org/officeDocument/2006/relationships/customXml" Target="../ink/ink1370.xml"/><Relationship Id="rId134" Type="http://schemas.openxmlformats.org/officeDocument/2006/relationships/customXml" Target="../ink/ink1383.xml"/><Relationship Id="rId139" Type="http://schemas.openxmlformats.org/officeDocument/2006/relationships/customXml" Target="../ink/ink1387.xml"/><Relationship Id="rId80" Type="http://schemas.openxmlformats.org/officeDocument/2006/relationships/customXml" Target="../ink/ink1344.xml"/><Relationship Id="rId85" Type="http://schemas.openxmlformats.org/officeDocument/2006/relationships/image" Target="../media/image1890.png"/><Relationship Id="rId150" Type="http://schemas.openxmlformats.org/officeDocument/2006/relationships/customXml" Target="../ink/ink1393.xml"/><Relationship Id="rId155" Type="http://schemas.openxmlformats.org/officeDocument/2006/relationships/image" Target="../media/image2170.png"/><Relationship Id="rId171" Type="http://schemas.openxmlformats.org/officeDocument/2006/relationships/customXml" Target="../ink/ink1408.xml"/><Relationship Id="rId176" Type="http://schemas.openxmlformats.org/officeDocument/2006/relationships/customXml" Target="../ink/ink1413.xml"/><Relationship Id="rId12" Type="http://schemas.openxmlformats.org/officeDocument/2006/relationships/customXml" Target="../ink/ink1305.xml"/><Relationship Id="rId17" Type="http://schemas.openxmlformats.org/officeDocument/2006/relationships/image" Target="../media/image49.png"/><Relationship Id="rId33" Type="http://schemas.openxmlformats.org/officeDocument/2006/relationships/image" Target="../media/image1680.png"/><Relationship Id="rId38" Type="http://schemas.openxmlformats.org/officeDocument/2006/relationships/customXml" Target="../ink/ink1318.xml"/><Relationship Id="rId59" Type="http://schemas.openxmlformats.org/officeDocument/2006/relationships/image" Target="../media/image54.png"/><Relationship Id="rId103" Type="http://schemas.openxmlformats.org/officeDocument/2006/relationships/customXml" Target="../ink/ink1362.xml"/><Relationship Id="rId108" Type="http://schemas.openxmlformats.org/officeDocument/2006/relationships/customXml" Target="../ink/ink1365.xml"/><Relationship Id="rId124" Type="http://schemas.openxmlformats.org/officeDocument/2006/relationships/customXml" Target="../ink/ink1373.xml"/><Relationship Id="rId129" Type="http://schemas.openxmlformats.org/officeDocument/2006/relationships/customXml" Target="../ink/ink1378.xml"/><Relationship Id="rId54" Type="http://schemas.openxmlformats.org/officeDocument/2006/relationships/customXml" Target="../ink/ink1331.xml"/><Relationship Id="rId70" Type="http://schemas.openxmlformats.org/officeDocument/2006/relationships/customXml" Target="../ink/ink1339.xml"/><Relationship Id="rId75" Type="http://schemas.openxmlformats.org/officeDocument/2006/relationships/image" Target="../media/image1830.png"/><Relationship Id="rId91" Type="http://schemas.openxmlformats.org/officeDocument/2006/relationships/customXml" Target="../ink/ink1352.xml"/><Relationship Id="rId96" Type="http://schemas.openxmlformats.org/officeDocument/2006/relationships/customXml" Target="../ink/ink1357.xml"/><Relationship Id="rId140" Type="http://schemas.openxmlformats.org/officeDocument/2006/relationships/image" Target="../media/image2090.png"/><Relationship Id="rId145" Type="http://schemas.openxmlformats.org/officeDocument/2006/relationships/image" Target="../media/image2120.png"/><Relationship Id="rId161" Type="http://schemas.openxmlformats.org/officeDocument/2006/relationships/image" Target="../media/image2381.png"/><Relationship Id="rId166" Type="http://schemas.openxmlformats.org/officeDocument/2006/relationships/customXml" Target="../ink/ink1403.xml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1630.png"/><Relationship Id="rId28" Type="http://schemas.openxmlformats.org/officeDocument/2006/relationships/customXml" Target="../ink/ink1313.xml"/><Relationship Id="rId49" Type="http://schemas.openxmlformats.org/officeDocument/2006/relationships/customXml" Target="../ink/ink1327.xml"/><Relationship Id="rId114" Type="http://schemas.openxmlformats.org/officeDocument/2006/relationships/customXml" Target="../ink/ink1368.xml"/><Relationship Id="rId119" Type="http://schemas.openxmlformats.org/officeDocument/2006/relationships/image" Target="../media/image2021.png"/><Relationship Id="rId10" Type="http://schemas.openxmlformats.org/officeDocument/2006/relationships/customXml" Target="../ink/ink1304.xml"/><Relationship Id="rId31" Type="http://schemas.openxmlformats.org/officeDocument/2006/relationships/image" Target="../media/image1670.png"/><Relationship Id="rId44" Type="http://schemas.openxmlformats.org/officeDocument/2006/relationships/customXml" Target="../ink/ink1322.xml"/><Relationship Id="rId52" Type="http://schemas.openxmlformats.org/officeDocument/2006/relationships/customXml" Target="../ink/ink1330.xml"/><Relationship Id="rId60" Type="http://schemas.openxmlformats.org/officeDocument/2006/relationships/customXml" Target="../ink/ink1334.xml"/><Relationship Id="rId65" Type="http://schemas.openxmlformats.org/officeDocument/2006/relationships/image" Target="../media/image1780.png"/><Relationship Id="rId73" Type="http://schemas.openxmlformats.org/officeDocument/2006/relationships/image" Target="../media/image1820.png"/><Relationship Id="rId78" Type="http://schemas.openxmlformats.org/officeDocument/2006/relationships/customXml" Target="../ink/ink1343.xml"/><Relationship Id="rId81" Type="http://schemas.openxmlformats.org/officeDocument/2006/relationships/image" Target="../media/image1860.png"/><Relationship Id="rId86" Type="http://schemas.openxmlformats.org/officeDocument/2006/relationships/customXml" Target="../ink/ink1347.xml"/><Relationship Id="rId94" Type="http://schemas.openxmlformats.org/officeDocument/2006/relationships/customXml" Target="../ink/ink1355.xml"/><Relationship Id="rId99" Type="http://schemas.openxmlformats.org/officeDocument/2006/relationships/customXml" Target="../ink/ink1360.xml"/><Relationship Id="rId101" Type="http://schemas.openxmlformats.org/officeDocument/2006/relationships/customXml" Target="../ink/ink1361.xml"/><Relationship Id="rId122" Type="http://schemas.openxmlformats.org/officeDocument/2006/relationships/customXml" Target="../ink/ink1372.xml"/><Relationship Id="rId130" Type="http://schemas.openxmlformats.org/officeDocument/2006/relationships/customXml" Target="../ink/ink1379.xml"/><Relationship Id="rId135" Type="http://schemas.openxmlformats.org/officeDocument/2006/relationships/customXml" Target="../ink/ink1384.xml"/><Relationship Id="rId143" Type="http://schemas.openxmlformats.org/officeDocument/2006/relationships/customXml" Target="../ink/ink1389.xml"/><Relationship Id="rId148" Type="http://schemas.openxmlformats.org/officeDocument/2006/relationships/customXml" Target="../ink/ink1392.xml"/><Relationship Id="rId151" Type="http://schemas.openxmlformats.org/officeDocument/2006/relationships/image" Target="../media/image2151.png"/><Relationship Id="rId156" Type="http://schemas.openxmlformats.org/officeDocument/2006/relationships/customXml" Target="../ink/ink1396.xml"/><Relationship Id="rId164" Type="http://schemas.openxmlformats.org/officeDocument/2006/relationships/customXml" Target="../ink/ink1401.xml"/><Relationship Id="rId169" Type="http://schemas.openxmlformats.org/officeDocument/2006/relationships/customXml" Target="../ink/ink1406.xml"/><Relationship Id="rId177" Type="http://schemas.openxmlformats.org/officeDocument/2006/relationships/image" Target="../media/image2391.png"/><Relationship Id="rId4" Type="http://schemas.openxmlformats.org/officeDocument/2006/relationships/customXml" Target="../ink/ink1302.xml"/><Relationship Id="rId9" Type="http://schemas.openxmlformats.org/officeDocument/2006/relationships/image" Target="../media/image1581.png"/><Relationship Id="rId172" Type="http://schemas.openxmlformats.org/officeDocument/2006/relationships/customXml" Target="../ink/ink1409.xml"/><Relationship Id="rId13" Type="http://schemas.openxmlformats.org/officeDocument/2006/relationships/image" Target="../media/image1600.png"/><Relationship Id="rId18" Type="http://schemas.openxmlformats.org/officeDocument/2006/relationships/customXml" Target="../ink/ink1308.xml"/><Relationship Id="rId39" Type="http://schemas.openxmlformats.org/officeDocument/2006/relationships/image" Target="../media/image1712.png"/><Relationship Id="rId109" Type="http://schemas.openxmlformats.org/officeDocument/2006/relationships/image" Target="../media/image1970.png"/><Relationship Id="rId34" Type="http://schemas.openxmlformats.org/officeDocument/2006/relationships/customXml" Target="../ink/ink1316.xml"/><Relationship Id="rId50" Type="http://schemas.openxmlformats.org/officeDocument/2006/relationships/customXml" Target="../ink/ink1328.xml"/><Relationship Id="rId55" Type="http://schemas.openxmlformats.org/officeDocument/2006/relationships/image" Target="../media/image1740.png"/><Relationship Id="rId76" Type="http://schemas.openxmlformats.org/officeDocument/2006/relationships/customXml" Target="../ink/ink1342.xml"/><Relationship Id="rId97" Type="http://schemas.openxmlformats.org/officeDocument/2006/relationships/customXml" Target="../ink/ink1358.xml"/><Relationship Id="rId104" Type="http://schemas.openxmlformats.org/officeDocument/2006/relationships/image" Target="../media/image1950.png"/><Relationship Id="rId120" Type="http://schemas.openxmlformats.org/officeDocument/2006/relationships/customXml" Target="../ink/ink1371.xml"/><Relationship Id="rId125" Type="http://schemas.openxmlformats.org/officeDocument/2006/relationships/customXml" Target="../ink/ink1374.xml"/><Relationship Id="rId141" Type="http://schemas.openxmlformats.org/officeDocument/2006/relationships/customXml" Target="../ink/ink1388.xml"/><Relationship Id="rId146" Type="http://schemas.openxmlformats.org/officeDocument/2006/relationships/customXml" Target="../ink/ink1391.xml"/><Relationship Id="rId167" Type="http://schemas.openxmlformats.org/officeDocument/2006/relationships/customXml" Target="../ink/ink1404.xml"/><Relationship Id="rId7" Type="http://schemas.openxmlformats.org/officeDocument/2006/relationships/image" Target="../media/image2070.png"/><Relationship Id="rId71" Type="http://schemas.openxmlformats.org/officeDocument/2006/relationships/image" Target="../media/image1812.png"/><Relationship Id="rId92" Type="http://schemas.openxmlformats.org/officeDocument/2006/relationships/customXml" Target="../ink/ink1353.xml"/><Relationship Id="rId162" Type="http://schemas.openxmlformats.org/officeDocument/2006/relationships/customXml" Target="../ink/ink1399.xml"/><Relationship Id="rId2" Type="http://schemas.openxmlformats.org/officeDocument/2006/relationships/customXml" Target="../ink/ink1301.xml"/><Relationship Id="rId29" Type="http://schemas.openxmlformats.org/officeDocument/2006/relationships/image" Target="../media/image1660.png"/><Relationship Id="rId24" Type="http://schemas.openxmlformats.org/officeDocument/2006/relationships/customXml" Target="../ink/ink1311.xml"/><Relationship Id="rId40" Type="http://schemas.openxmlformats.org/officeDocument/2006/relationships/customXml" Target="../ink/ink1319.xml"/><Relationship Id="rId45" Type="http://schemas.openxmlformats.org/officeDocument/2006/relationships/customXml" Target="../ink/ink1323.xml"/><Relationship Id="rId66" Type="http://schemas.openxmlformats.org/officeDocument/2006/relationships/customXml" Target="../ink/ink1337.xml"/><Relationship Id="rId87" Type="http://schemas.openxmlformats.org/officeDocument/2006/relationships/customXml" Target="../ink/ink1348.xml"/><Relationship Id="rId110" Type="http://schemas.openxmlformats.org/officeDocument/2006/relationships/customXml" Target="../ink/ink1366.xml"/><Relationship Id="rId115" Type="http://schemas.openxmlformats.org/officeDocument/2006/relationships/image" Target="../media/image200.png"/><Relationship Id="rId131" Type="http://schemas.openxmlformats.org/officeDocument/2006/relationships/customXml" Target="../ink/ink1380.xml"/><Relationship Id="rId136" Type="http://schemas.openxmlformats.org/officeDocument/2006/relationships/customXml" Target="../ink/ink1385.xml"/><Relationship Id="rId157" Type="http://schemas.openxmlformats.org/officeDocument/2006/relationships/image" Target="../media/image2183.png"/><Relationship Id="rId178" Type="http://schemas.openxmlformats.org/officeDocument/2006/relationships/customXml" Target="../ink/ink1414.xml"/><Relationship Id="rId61" Type="http://schemas.openxmlformats.org/officeDocument/2006/relationships/image" Target="../media/image1760.png"/><Relationship Id="rId82" Type="http://schemas.openxmlformats.org/officeDocument/2006/relationships/customXml" Target="../ink/ink1345.xml"/><Relationship Id="rId152" Type="http://schemas.openxmlformats.org/officeDocument/2006/relationships/customXml" Target="../ink/ink1394.xml"/><Relationship Id="rId173" Type="http://schemas.openxmlformats.org/officeDocument/2006/relationships/customXml" Target="../ink/ink1410.xml"/><Relationship Id="rId19" Type="http://schemas.openxmlformats.org/officeDocument/2006/relationships/image" Target="../media/image1620.png"/><Relationship Id="rId14" Type="http://schemas.openxmlformats.org/officeDocument/2006/relationships/customXml" Target="../ink/ink1306.xml"/><Relationship Id="rId30" Type="http://schemas.openxmlformats.org/officeDocument/2006/relationships/customXml" Target="../ink/ink1314.xml"/><Relationship Id="rId35" Type="http://schemas.openxmlformats.org/officeDocument/2006/relationships/image" Target="../media/image1690.png"/><Relationship Id="rId56" Type="http://schemas.openxmlformats.org/officeDocument/2006/relationships/customXml" Target="../ink/ink1332.xml"/><Relationship Id="rId77" Type="http://schemas.openxmlformats.org/officeDocument/2006/relationships/image" Target="../media/image1840.png"/><Relationship Id="rId100" Type="http://schemas.openxmlformats.org/officeDocument/2006/relationships/image" Target="../media/image1930.png"/><Relationship Id="rId105" Type="http://schemas.openxmlformats.org/officeDocument/2006/relationships/customXml" Target="../ink/ink1363.xml"/><Relationship Id="rId126" Type="http://schemas.openxmlformats.org/officeDocument/2006/relationships/customXml" Target="../ink/ink1375.xml"/><Relationship Id="rId147" Type="http://schemas.openxmlformats.org/officeDocument/2006/relationships/image" Target="../media/image2130.png"/><Relationship Id="rId168" Type="http://schemas.openxmlformats.org/officeDocument/2006/relationships/customXml" Target="../ink/ink1405.xml"/><Relationship Id="rId8" Type="http://schemas.openxmlformats.org/officeDocument/2006/relationships/customXml" Target="../ink/ink1303.xml"/><Relationship Id="rId51" Type="http://schemas.openxmlformats.org/officeDocument/2006/relationships/customXml" Target="../ink/ink1329.xml"/><Relationship Id="rId72" Type="http://schemas.openxmlformats.org/officeDocument/2006/relationships/customXml" Target="../ink/ink1340.xml"/><Relationship Id="rId93" Type="http://schemas.openxmlformats.org/officeDocument/2006/relationships/customXml" Target="../ink/ink1354.xml"/><Relationship Id="rId98" Type="http://schemas.openxmlformats.org/officeDocument/2006/relationships/customXml" Target="../ink/ink1359.xml"/><Relationship Id="rId121" Type="http://schemas.openxmlformats.org/officeDocument/2006/relationships/image" Target="../media/image2030.png"/><Relationship Id="rId142" Type="http://schemas.openxmlformats.org/officeDocument/2006/relationships/image" Target="../media/image2110.png"/><Relationship Id="rId163" Type="http://schemas.openxmlformats.org/officeDocument/2006/relationships/customXml" Target="../ink/ink1400.xml"/><Relationship Id="rId3" Type="http://schemas.openxmlformats.org/officeDocument/2006/relationships/image" Target="../media/image1570.png"/><Relationship Id="rId25" Type="http://schemas.openxmlformats.org/officeDocument/2006/relationships/image" Target="../media/image1640.png"/><Relationship Id="rId46" Type="http://schemas.openxmlformats.org/officeDocument/2006/relationships/customXml" Target="../ink/ink1324.xml"/><Relationship Id="rId67" Type="http://schemas.openxmlformats.org/officeDocument/2006/relationships/image" Target="../media/image1790.png"/><Relationship Id="rId116" Type="http://schemas.openxmlformats.org/officeDocument/2006/relationships/customXml" Target="../ink/ink1369.xml"/><Relationship Id="rId137" Type="http://schemas.openxmlformats.org/officeDocument/2006/relationships/customXml" Target="../ink/ink1386.xml"/><Relationship Id="rId158" Type="http://schemas.openxmlformats.org/officeDocument/2006/relationships/customXml" Target="../ink/ink1397.xml"/><Relationship Id="rId20" Type="http://schemas.openxmlformats.org/officeDocument/2006/relationships/customXml" Target="../ink/ink1309.xml"/><Relationship Id="rId41" Type="http://schemas.openxmlformats.org/officeDocument/2006/relationships/image" Target="../media/image1720.png"/><Relationship Id="rId62" Type="http://schemas.openxmlformats.org/officeDocument/2006/relationships/customXml" Target="../ink/ink1335.xml"/><Relationship Id="rId83" Type="http://schemas.openxmlformats.org/officeDocument/2006/relationships/image" Target="../media/image1880.png"/><Relationship Id="rId88" Type="http://schemas.openxmlformats.org/officeDocument/2006/relationships/customXml" Target="../ink/ink1349.xml"/><Relationship Id="rId111" Type="http://schemas.openxmlformats.org/officeDocument/2006/relationships/image" Target="../media/image1980.png"/><Relationship Id="rId132" Type="http://schemas.openxmlformats.org/officeDocument/2006/relationships/customXml" Target="../ink/ink1381.xml"/><Relationship Id="rId153" Type="http://schemas.openxmlformats.org/officeDocument/2006/relationships/image" Target="../media/image2161.png"/><Relationship Id="rId174" Type="http://schemas.openxmlformats.org/officeDocument/2006/relationships/customXml" Target="../ink/ink1411.xml"/><Relationship Id="rId179" Type="http://schemas.openxmlformats.org/officeDocument/2006/relationships/image" Target="../media/image240.png"/><Relationship Id="rId15" Type="http://schemas.openxmlformats.org/officeDocument/2006/relationships/image" Target="../media/image1611.png"/><Relationship Id="rId36" Type="http://schemas.openxmlformats.org/officeDocument/2006/relationships/customXml" Target="../ink/ink1317.xml"/><Relationship Id="rId57" Type="http://schemas.openxmlformats.org/officeDocument/2006/relationships/image" Target="../media/image1750.png"/><Relationship Id="rId106" Type="http://schemas.openxmlformats.org/officeDocument/2006/relationships/customXml" Target="../ink/ink1364.xml"/><Relationship Id="rId127" Type="http://schemas.openxmlformats.org/officeDocument/2006/relationships/customXml" Target="../ink/ink1376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27.xml"/><Relationship Id="rId117" Type="http://schemas.openxmlformats.org/officeDocument/2006/relationships/image" Target="../media/image447.png"/><Relationship Id="rId21" Type="http://schemas.openxmlformats.org/officeDocument/2006/relationships/image" Target="../media/image3921.png"/><Relationship Id="rId42" Type="http://schemas.openxmlformats.org/officeDocument/2006/relationships/customXml" Target="../ink/ink1435.xml"/><Relationship Id="rId47" Type="http://schemas.openxmlformats.org/officeDocument/2006/relationships/image" Target="../media/image4051.png"/><Relationship Id="rId63" Type="http://schemas.openxmlformats.org/officeDocument/2006/relationships/image" Target="../media/image4200.png"/><Relationship Id="rId68" Type="http://schemas.openxmlformats.org/officeDocument/2006/relationships/customXml" Target="../ink/ink1448.xml"/><Relationship Id="rId84" Type="http://schemas.openxmlformats.org/officeDocument/2006/relationships/customXml" Target="../ink/ink1456.xml"/><Relationship Id="rId89" Type="http://schemas.openxmlformats.org/officeDocument/2006/relationships/image" Target="../media/image433.png"/><Relationship Id="rId112" Type="http://schemas.openxmlformats.org/officeDocument/2006/relationships/customXml" Target="../ink/ink1470.xml"/><Relationship Id="rId133" Type="http://schemas.openxmlformats.org/officeDocument/2006/relationships/customXml" Target="../ink/ink1488.xml"/><Relationship Id="rId138" Type="http://schemas.openxmlformats.org/officeDocument/2006/relationships/customXml" Target="../ink/ink1493.xml"/><Relationship Id="rId154" Type="http://schemas.openxmlformats.org/officeDocument/2006/relationships/customXml" Target="../ink/ink1505.xml"/><Relationship Id="rId159" Type="http://schemas.openxmlformats.org/officeDocument/2006/relationships/image" Target="../media/image49.png"/><Relationship Id="rId16" Type="http://schemas.openxmlformats.org/officeDocument/2006/relationships/customXml" Target="../ink/ink1422.xml"/><Relationship Id="rId107" Type="http://schemas.openxmlformats.org/officeDocument/2006/relationships/image" Target="../media/image442.png"/><Relationship Id="rId11" Type="http://schemas.openxmlformats.org/officeDocument/2006/relationships/image" Target="../media/image3871.png"/><Relationship Id="rId32" Type="http://schemas.openxmlformats.org/officeDocument/2006/relationships/customXml" Target="../ink/ink1430.xml"/><Relationship Id="rId37" Type="http://schemas.openxmlformats.org/officeDocument/2006/relationships/image" Target="../media/image4001.png"/><Relationship Id="rId53" Type="http://schemas.openxmlformats.org/officeDocument/2006/relationships/image" Target="../media/image4081.png"/><Relationship Id="rId58" Type="http://schemas.openxmlformats.org/officeDocument/2006/relationships/customXml" Target="../ink/ink1443.xml"/><Relationship Id="rId74" Type="http://schemas.openxmlformats.org/officeDocument/2006/relationships/customXml" Target="../ink/ink1451.xml"/><Relationship Id="rId79" Type="http://schemas.openxmlformats.org/officeDocument/2006/relationships/image" Target="../media/image4280.png"/><Relationship Id="rId102" Type="http://schemas.openxmlformats.org/officeDocument/2006/relationships/customXml" Target="../ink/ink1465.xml"/><Relationship Id="rId123" Type="http://schemas.openxmlformats.org/officeDocument/2006/relationships/customXml" Target="../ink/ink1478.xml"/><Relationship Id="rId128" Type="http://schemas.openxmlformats.org/officeDocument/2006/relationships/customXml" Target="../ink/ink1483.xml"/><Relationship Id="rId144" Type="http://schemas.openxmlformats.org/officeDocument/2006/relationships/customXml" Target="../ink/ink1499.xml"/><Relationship Id="rId149" Type="http://schemas.openxmlformats.org/officeDocument/2006/relationships/customXml" Target="../ink/ink1503.xml"/><Relationship Id="rId5" Type="http://schemas.openxmlformats.org/officeDocument/2006/relationships/image" Target="../media/image3840.png"/><Relationship Id="rId90" Type="http://schemas.openxmlformats.org/officeDocument/2006/relationships/customXml" Target="../ink/ink1459.xml"/><Relationship Id="rId95" Type="http://schemas.openxmlformats.org/officeDocument/2006/relationships/image" Target="../media/image436.png"/><Relationship Id="rId160" Type="http://schemas.openxmlformats.org/officeDocument/2006/relationships/customXml" Target="../ink/ink1508.xml"/><Relationship Id="rId22" Type="http://schemas.openxmlformats.org/officeDocument/2006/relationships/customXml" Target="../ink/ink1425.xml"/><Relationship Id="rId27" Type="http://schemas.openxmlformats.org/officeDocument/2006/relationships/image" Target="../media/image3951.png"/><Relationship Id="rId43" Type="http://schemas.openxmlformats.org/officeDocument/2006/relationships/image" Target="../media/image4031.png"/><Relationship Id="rId48" Type="http://schemas.openxmlformats.org/officeDocument/2006/relationships/customXml" Target="../ink/ink1438.xml"/><Relationship Id="rId64" Type="http://schemas.openxmlformats.org/officeDocument/2006/relationships/customXml" Target="../ink/ink1446.xml"/><Relationship Id="rId69" Type="http://schemas.openxmlformats.org/officeDocument/2006/relationships/image" Target="../media/image4230.png"/><Relationship Id="rId113" Type="http://schemas.openxmlformats.org/officeDocument/2006/relationships/image" Target="../media/image445.png"/><Relationship Id="rId118" Type="http://schemas.openxmlformats.org/officeDocument/2006/relationships/customXml" Target="../ink/ink1473.xml"/><Relationship Id="rId134" Type="http://schemas.openxmlformats.org/officeDocument/2006/relationships/customXml" Target="../ink/ink1489.xml"/><Relationship Id="rId139" Type="http://schemas.openxmlformats.org/officeDocument/2006/relationships/customXml" Target="../ink/ink1494.xml"/><Relationship Id="rId80" Type="http://schemas.openxmlformats.org/officeDocument/2006/relationships/customXml" Target="../ink/ink1454.xml"/><Relationship Id="rId85" Type="http://schemas.openxmlformats.org/officeDocument/2006/relationships/image" Target="../media/image431.png"/><Relationship Id="rId150" Type="http://schemas.openxmlformats.org/officeDocument/2006/relationships/image" Target="../media/image450.png"/><Relationship Id="rId155" Type="http://schemas.openxmlformats.org/officeDocument/2006/relationships/image" Target="../media/image1640.png"/><Relationship Id="rId12" Type="http://schemas.openxmlformats.org/officeDocument/2006/relationships/customXml" Target="../ink/ink1420.xml"/><Relationship Id="rId17" Type="http://schemas.openxmlformats.org/officeDocument/2006/relationships/image" Target="../media/image3901.png"/><Relationship Id="rId33" Type="http://schemas.openxmlformats.org/officeDocument/2006/relationships/image" Target="../media/image3981.png"/><Relationship Id="rId38" Type="http://schemas.openxmlformats.org/officeDocument/2006/relationships/customXml" Target="../ink/ink1433.xml"/><Relationship Id="rId59" Type="http://schemas.openxmlformats.org/officeDocument/2006/relationships/image" Target="../media/image4110.png"/><Relationship Id="rId103" Type="http://schemas.openxmlformats.org/officeDocument/2006/relationships/image" Target="../media/image440.png"/><Relationship Id="rId108" Type="http://schemas.openxmlformats.org/officeDocument/2006/relationships/customXml" Target="../ink/ink1468.xml"/><Relationship Id="rId124" Type="http://schemas.openxmlformats.org/officeDocument/2006/relationships/customXml" Target="../ink/ink1479.xml"/><Relationship Id="rId129" Type="http://schemas.openxmlformats.org/officeDocument/2006/relationships/customXml" Target="../ink/ink1484.xml"/><Relationship Id="rId20" Type="http://schemas.openxmlformats.org/officeDocument/2006/relationships/customXml" Target="../ink/ink1424.xml"/><Relationship Id="rId41" Type="http://schemas.openxmlformats.org/officeDocument/2006/relationships/image" Target="../media/image4021.png"/><Relationship Id="rId54" Type="http://schemas.openxmlformats.org/officeDocument/2006/relationships/customXml" Target="../ink/ink1441.xml"/><Relationship Id="rId62" Type="http://schemas.openxmlformats.org/officeDocument/2006/relationships/customXml" Target="../ink/ink1445.xml"/><Relationship Id="rId70" Type="http://schemas.openxmlformats.org/officeDocument/2006/relationships/customXml" Target="../ink/ink1449.xml"/><Relationship Id="rId75" Type="http://schemas.openxmlformats.org/officeDocument/2006/relationships/image" Target="../media/image4260.png"/><Relationship Id="rId83" Type="http://schemas.openxmlformats.org/officeDocument/2006/relationships/image" Target="../media/image430.png"/><Relationship Id="rId88" Type="http://schemas.openxmlformats.org/officeDocument/2006/relationships/customXml" Target="../ink/ink1458.xml"/><Relationship Id="rId91" Type="http://schemas.openxmlformats.org/officeDocument/2006/relationships/image" Target="../media/image434.png"/><Relationship Id="rId96" Type="http://schemas.openxmlformats.org/officeDocument/2006/relationships/customXml" Target="../ink/ink1462.xml"/><Relationship Id="rId111" Type="http://schemas.openxmlformats.org/officeDocument/2006/relationships/image" Target="../media/image444.png"/><Relationship Id="rId132" Type="http://schemas.openxmlformats.org/officeDocument/2006/relationships/customXml" Target="../ink/ink1487.xml"/><Relationship Id="rId140" Type="http://schemas.openxmlformats.org/officeDocument/2006/relationships/customXml" Target="../ink/ink1495.xml"/><Relationship Id="rId145" Type="http://schemas.openxmlformats.org/officeDocument/2006/relationships/customXml" Target="../ink/ink1500.xml"/><Relationship Id="rId153" Type="http://schemas.openxmlformats.org/officeDocument/2006/relationships/image" Target="../media/image1630.png"/><Relationship Id="rId161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7.xml"/><Relationship Id="rId15" Type="http://schemas.openxmlformats.org/officeDocument/2006/relationships/image" Target="../media/image3891.png"/><Relationship Id="rId23" Type="http://schemas.openxmlformats.org/officeDocument/2006/relationships/image" Target="../media/image3930.png"/><Relationship Id="rId28" Type="http://schemas.openxmlformats.org/officeDocument/2006/relationships/customXml" Target="../ink/ink1428.xml"/><Relationship Id="rId36" Type="http://schemas.openxmlformats.org/officeDocument/2006/relationships/customXml" Target="../ink/ink1432.xml"/><Relationship Id="rId49" Type="http://schemas.openxmlformats.org/officeDocument/2006/relationships/image" Target="../media/image4061.png"/><Relationship Id="rId57" Type="http://schemas.openxmlformats.org/officeDocument/2006/relationships/image" Target="../media/image4101.png"/><Relationship Id="rId106" Type="http://schemas.openxmlformats.org/officeDocument/2006/relationships/customXml" Target="../ink/ink1467.xml"/><Relationship Id="rId114" Type="http://schemas.openxmlformats.org/officeDocument/2006/relationships/customXml" Target="../ink/ink1471.xml"/><Relationship Id="rId119" Type="http://schemas.openxmlformats.org/officeDocument/2006/relationships/customXml" Target="../ink/ink1474.xml"/><Relationship Id="rId127" Type="http://schemas.openxmlformats.org/officeDocument/2006/relationships/customXml" Target="../ink/ink1482.xml"/><Relationship Id="rId10" Type="http://schemas.openxmlformats.org/officeDocument/2006/relationships/customXml" Target="../ink/ink1419.xml"/><Relationship Id="rId31" Type="http://schemas.openxmlformats.org/officeDocument/2006/relationships/image" Target="../media/image3970.png"/><Relationship Id="rId44" Type="http://schemas.openxmlformats.org/officeDocument/2006/relationships/customXml" Target="../ink/ink1436.xml"/><Relationship Id="rId52" Type="http://schemas.openxmlformats.org/officeDocument/2006/relationships/customXml" Target="../ink/ink1440.xml"/><Relationship Id="rId60" Type="http://schemas.openxmlformats.org/officeDocument/2006/relationships/customXml" Target="../ink/ink1444.xml"/><Relationship Id="rId65" Type="http://schemas.openxmlformats.org/officeDocument/2006/relationships/image" Target="../media/image4211.png"/><Relationship Id="rId73" Type="http://schemas.openxmlformats.org/officeDocument/2006/relationships/image" Target="../media/image4250.png"/><Relationship Id="rId78" Type="http://schemas.openxmlformats.org/officeDocument/2006/relationships/customXml" Target="../ink/ink1453.xml"/><Relationship Id="rId81" Type="http://schemas.openxmlformats.org/officeDocument/2006/relationships/image" Target="../media/image429.png"/><Relationship Id="rId86" Type="http://schemas.openxmlformats.org/officeDocument/2006/relationships/customXml" Target="../ink/ink1457.xml"/><Relationship Id="rId94" Type="http://schemas.openxmlformats.org/officeDocument/2006/relationships/customXml" Target="../ink/ink1461.xml"/><Relationship Id="rId99" Type="http://schemas.openxmlformats.org/officeDocument/2006/relationships/image" Target="../media/image438.png"/><Relationship Id="rId101" Type="http://schemas.openxmlformats.org/officeDocument/2006/relationships/image" Target="../media/image439.png"/><Relationship Id="rId122" Type="http://schemas.openxmlformats.org/officeDocument/2006/relationships/customXml" Target="../ink/ink1477.xml"/><Relationship Id="rId130" Type="http://schemas.openxmlformats.org/officeDocument/2006/relationships/customXml" Target="../ink/ink1485.xml"/><Relationship Id="rId135" Type="http://schemas.openxmlformats.org/officeDocument/2006/relationships/customXml" Target="../ink/ink1490.xml"/><Relationship Id="rId143" Type="http://schemas.openxmlformats.org/officeDocument/2006/relationships/customXml" Target="../ink/ink1498.xml"/><Relationship Id="rId148" Type="http://schemas.openxmlformats.org/officeDocument/2006/relationships/image" Target="../media/image4490.png"/><Relationship Id="rId151" Type="http://schemas.openxmlformats.org/officeDocument/2006/relationships/image" Target="../media/image451.png"/><Relationship Id="rId156" Type="http://schemas.openxmlformats.org/officeDocument/2006/relationships/customXml" Target="../ink/ink1506.xml"/><Relationship Id="rId4" Type="http://schemas.openxmlformats.org/officeDocument/2006/relationships/customXml" Target="../ink/ink1416.xml"/><Relationship Id="rId9" Type="http://schemas.openxmlformats.org/officeDocument/2006/relationships/image" Target="../media/image3861.png"/><Relationship Id="rId13" Type="http://schemas.openxmlformats.org/officeDocument/2006/relationships/image" Target="../media/image3881.png"/><Relationship Id="rId18" Type="http://schemas.openxmlformats.org/officeDocument/2006/relationships/customXml" Target="../ink/ink1423.xml"/><Relationship Id="rId39" Type="http://schemas.openxmlformats.org/officeDocument/2006/relationships/image" Target="../media/image4011.png"/><Relationship Id="rId109" Type="http://schemas.openxmlformats.org/officeDocument/2006/relationships/image" Target="../media/image443.png"/><Relationship Id="rId34" Type="http://schemas.openxmlformats.org/officeDocument/2006/relationships/customXml" Target="../ink/ink1431.xml"/><Relationship Id="rId50" Type="http://schemas.openxmlformats.org/officeDocument/2006/relationships/customXml" Target="../ink/ink1439.xml"/><Relationship Id="rId55" Type="http://schemas.openxmlformats.org/officeDocument/2006/relationships/image" Target="../media/image4091.png"/><Relationship Id="rId76" Type="http://schemas.openxmlformats.org/officeDocument/2006/relationships/customXml" Target="../ink/ink1452.xml"/><Relationship Id="rId97" Type="http://schemas.openxmlformats.org/officeDocument/2006/relationships/image" Target="../media/image437.png"/><Relationship Id="rId104" Type="http://schemas.openxmlformats.org/officeDocument/2006/relationships/customXml" Target="../ink/ink1466.xml"/><Relationship Id="rId120" Type="http://schemas.openxmlformats.org/officeDocument/2006/relationships/customXml" Target="../ink/ink1475.xml"/><Relationship Id="rId125" Type="http://schemas.openxmlformats.org/officeDocument/2006/relationships/customXml" Target="../ink/ink1480.xml"/><Relationship Id="rId141" Type="http://schemas.openxmlformats.org/officeDocument/2006/relationships/customXml" Target="../ink/ink1496.xml"/><Relationship Id="rId146" Type="http://schemas.openxmlformats.org/officeDocument/2006/relationships/customXml" Target="../ink/ink1501.xml"/><Relationship Id="rId7" Type="http://schemas.openxmlformats.org/officeDocument/2006/relationships/image" Target="../media/image3851.png"/><Relationship Id="rId71" Type="http://schemas.openxmlformats.org/officeDocument/2006/relationships/image" Target="../media/image4240.png"/><Relationship Id="rId92" Type="http://schemas.openxmlformats.org/officeDocument/2006/relationships/customXml" Target="../ink/ink1460.xml"/><Relationship Id="rId2" Type="http://schemas.openxmlformats.org/officeDocument/2006/relationships/customXml" Target="../ink/ink1415.xml"/><Relationship Id="rId29" Type="http://schemas.openxmlformats.org/officeDocument/2006/relationships/image" Target="../media/image3961.png"/><Relationship Id="rId24" Type="http://schemas.openxmlformats.org/officeDocument/2006/relationships/customXml" Target="../ink/ink1426.xml"/><Relationship Id="rId40" Type="http://schemas.openxmlformats.org/officeDocument/2006/relationships/customXml" Target="../ink/ink1434.xml"/><Relationship Id="rId45" Type="http://schemas.openxmlformats.org/officeDocument/2006/relationships/image" Target="../media/image4041.png"/><Relationship Id="rId66" Type="http://schemas.openxmlformats.org/officeDocument/2006/relationships/customXml" Target="../ink/ink1447.xml"/><Relationship Id="rId87" Type="http://schemas.openxmlformats.org/officeDocument/2006/relationships/image" Target="../media/image432.png"/><Relationship Id="rId110" Type="http://schemas.openxmlformats.org/officeDocument/2006/relationships/customXml" Target="../ink/ink1469.xml"/><Relationship Id="rId115" Type="http://schemas.openxmlformats.org/officeDocument/2006/relationships/image" Target="../media/image446.png"/><Relationship Id="rId131" Type="http://schemas.openxmlformats.org/officeDocument/2006/relationships/customXml" Target="../ink/ink1486.xml"/><Relationship Id="rId136" Type="http://schemas.openxmlformats.org/officeDocument/2006/relationships/customXml" Target="../ink/ink1491.xml"/><Relationship Id="rId157" Type="http://schemas.openxmlformats.org/officeDocument/2006/relationships/image" Target="../media/image1650.png"/><Relationship Id="rId61" Type="http://schemas.openxmlformats.org/officeDocument/2006/relationships/image" Target="../media/image4190.png"/><Relationship Id="rId82" Type="http://schemas.openxmlformats.org/officeDocument/2006/relationships/customXml" Target="../ink/ink1455.xml"/><Relationship Id="rId152" Type="http://schemas.openxmlformats.org/officeDocument/2006/relationships/customXml" Target="../ink/ink1504.xml"/><Relationship Id="rId19" Type="http://schemas.openxmlformats.org/officeDocument/2006/relationships/image" Target="../media/image3911.png"/><Relationship Id="rId14" Type="http://schemas.openxmlformats.org/officeDocument/2006/relationships/customXml" Target="../ink/ink1421.xml"/><Relationship Id="rId30" Type="http://schemas.openxmlformats.org/officeDocument/2006/relationships/customXml" Target="../ink/ink1429.xml"/><Relationship Id="rId35" Type="http://schemas.openxmlformats.org/officeDocument/2006/relationships/image" Target="../media/image3991.png"/><Relationship Id="rId56" Type="http://schemas.openxmlformats.org/officeDocument/2006/relationships/customXml" Target="../ink/ink1442.xml"/><Relationship Id="rId77" Type="http://schemas.openxmlformats.org/officeDocument/2006/relationships/image" Target="../media/image4270.png"/><Relationship Id="rId100" Type="http://schemas.openxmlformats.org/officeDocument/2006/relationships/customXml" Target="../ink/ink1464.xml"/><Relationship Id="rId105" Type="http://schemas.openxmlformats.org/officeDocument/2006/relationships/image" Target="../media/image441.png"/><Relationship Id="rId126" Type="http://schemas.openxmlformats.org/officeDocument/2006/relationships/customXml" Target="../ink/ink1481.xml"/><Relationship Id="rId147" Type="http://schemas.openxmlformats.org/officeDocument/2006/relationships/customXml" Target="../ink/ink1502.xml"/><Relationship Id="rId8" Type="http://schemas.openxmlformats.org/officeDocument/2006/relationships/customXml" Target="../ink/ink1418.xml"/><Relationship Id="rId51" Type="http://schemas.openxmlformats.org/officeDocument/2006/relationships/image" Target="../media/image4071.png"/><Relationship Id="rId72" Type="http://schemas.openxmlformats.org/officeDocument/2006/relationships/customXml" Target="../ink/ink1450.xml"/><Relationship Id="rId93" Type="http://schemas.openxmlformats.org/officeDocument/2006/relationships/image" Target="../media/image435.png"/><Relationship Id="rId98" Type="http://schemas.openxmlformats.org/officeDocument/2006/relationships/customXml" Target="../ink/ink1463.xml"/><Relationship Id="rId121" Type="http://schemas.openxmlformats.org/officeDocument/2006/relationships/customXml" Target="../ink/ink1476.xml"/><Relationship Id="rId142" Type="http://schemas.openxmlformats.org/officeDocument/2006/relationships/customXml" Target="../ink/ink1497.xml"/><Relationship Id="rId3" Type="http://schemas.openxmlformats.org/officeDocument/2006/relationships/image" Target="../media/image3830.png"/><Relationship Id="rId25" Type="http://schemas.openxmlformats.org/officeDocument/2006/relationships/image" Target="../media/image3941.png"/><Relationship Id="rId46" Type="http://schemas.openxmlformats.org/officeDocument/2006/relationships/customXml" Target="../ink/ink1437.xml"/><Relationship Id="rId67" Type="http://schemas.openxmlformats.org/officeDocument/2006/relationships/image" Target="../media/image4220.png"/><Relationship Id="rId116" Type="http://schemas.openxmlformats.org/officeDocument/2006/relationships/customXml" Target="../ink/ink1472.xml"/><Relationship Id="rId137" Type="http://schemas.openxmlformats.org/officeDocument/2006/relationships/customXml" Target="../ink/ink1492.xml"/><Relationship Id="rId158" Type="http://schemas.openxmlformats.org/officeDocument/2006/relationships/customXml" Target="../ink/ink150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2.xml"/><Relationship Id="rId13" Type="http://schemas.openxmlformats.org/officeDocument/2006/relationships/image" Target="../media/image472.png"/><Relationship Id="rId18" Type="http://schemas.openxmlformats.org/officeDocument/2006/relationships/customXml" Target="../ink/ink1517.xml"/><Relationship Id="rId26" Type="http://schemas.openxmlformats.org/officeDocument/2006/relationships/customXml" Target="../ink/ink1521.xml"/><Relationship Id="rId39" Type="http://schemas.openxmlformats.org/officeDocument/2006/relationships/image" Target="../media/image479.png"/><Relationship Id="rId3" Type="http://schemas.openxmlformats.org/officeDocument/2006/relationships/image" Target="../media/image3830.png"/><Relationship Id="rId21" Type="http://schemas.openxmlformats.org/officeDocument/2006/relationships/image" Target="../media/image457.png"/><Relationship Id="rId34" Type="http://schemas.openxmlformats.org/officeDocument/2006/relationships/customXml" Target="../ink/ink1525.xml"/><Relationship Id="rId47" Type="http://schemas.openxmlformats.org/officeDocument/2006/relationships/image" Target="../media/image483.png"/><Relationship Id="rId50" Type="http://schemas.openxmlformats.org/officeDocument/2006/relationships/image" Target="../media/image468.png"/><Relationship Id="rId7" Type="http://schemas.openxmlformats.org/officeDocument/2006/relationships/image" Target="../media/image3851.png"/><Relationship Id="rId12" Type="http://schemas.openxmlformats.org/officeDocument/2006/relationships/customXml" Target="../ink/ink1514.xml"/><Relationship Id="rId17" Type="http://schemas.openxmlformats.org/officeDocument/2006/relationships/image" Target="../media/image474.png"/><Relationship Id="rId25" Type="http://schemas.openxmlformats.org/officeDocument/2006/relationships/image" Target="../media/image459.png"/><Relationship Id="rId33" Type="http://schemas.openxmlformats.org/officeDocument/2006/relationships/image" Target="../media/image477.png"/><Relationship Id="rId38" Type="http://schemas.openxmlformats.org/officeDocument/2006/relationships/customXml" Target="../ink/ink1527.xml"/><Relationship Id="rId46" Type="http://schemas.openxmlformats.org/officeDocument/2006/relationships/customXml" Target="../ink/ink1529.xml"/><Relationship Id="rId2" Type="http://schemas.openxmlformats.org/officeDocument/2006/relationships/customXml" Target="../ink/ink1509.xml"/><Relationship Id="rId16" Type="http://schemas.openxmlformats.org/officeDocument/2006/relationships/customXml" Target="../ink/ink1516.xml"/><Relationship Id="rId20" Type="http://schemas.openxmlformats.org/officeDocument/2006/relationships/customXml" Target="../ink/ink1518.xml"/><Relationship Id="rId29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1.xml"/><Relationship Id="rId11" Type="http://schemas.openxmlformats.org/officeDocument/2006/relationships/image" Target="../media/image452.png"/><Relationship Id="rId24" Type="http://schemas.openxmlformats.org/officeDocument/2006/relationships/customXml" Target="../ink/ink1520.xml"/><Relationship Id="rId32" Type="http://schemas.openxmlformats.org/officeDocument/2006/relationships/customXml" Target="../ink/ink1524.xml"/><Relationship Id="rId37" Type="http://schemas.openxmlformats.org/officeDocument/2006/relationships/image" Target="../media/image465.png"/><Relationship Id="rId40" Type="http://schemas.openxmlformats.org/officeDocument/2006/relationships/customXml" Target="../ink/ink1528.xml"/><Relationship Id="rId45" Type="http://schemas.openxmlformats.org/officeDocument/2006/relationships/image" Target="../media/image482.png"/><Relationship Id="rId5" Type="http://schemas.openxmlformats.org/officeDocument/2006/relationships/image" Target="../media/image3840.png"/><Relationship Id="rId15" Type="http://schemas.openxmlformats.org/officeDocument/2006/relationships/image" Target="../media/image473.png"/><Relationship Id="rId23" Type="http://schemas.openxmlformats.org/officeDocument/2006/relationships/image" Target="../media/image475.png"/><Relationship Id="rId28" Type="http://schemas.openxmlformats.org/officeDocument/2006/relationships/customXml" Target="../ink/ink1522.xml"/><Relationship Id="rId36" Type="http://schemas.openxmlformats.org/officeDocument/2006/relationships/customXml" Target="../ink/ink1526.xml"/><Relationship Id="rId49" Type="http://schemas.openxmlformats.org/officeDocument/2006/relationships/image" Target="../media/image484.png"/><Relationship Id="rId10" Type="http://schemas.openxmlformats.org/officeDocument/2006/relationships/customXml" Target="../ink/ink1513.xml"/><Relationship Id="rId19" Type="http://schemas.openxmlformats.org/officeDocument/2006/relationships/image" Target="../media/image456.png"/><Relationship Id="rId31" Type="http://schemas.openxmlformats.org/officeDocument/2006/relationships/image" Target="../media/image462.png"/><Relationship Id="rId4" Type="http://schemas.openxmlformats.org/officeDocument/2006/relationships/customXml" Target="../ink/ink1510.xml"/><Relationship Id="rId9" Type="http://schemas.openxmlformats.org/officeDocument/2006/relationships/image" Target="../media/image471.png"/><Relationship Id="rId14" Type="http://schemas.openxmlformats.org/officeDocument/2006/relationships/customXml" Target="../ink/ink1515.xml"/><Relationship Id="rId22" Type="http://schemas.openxmlformats.org/officeDocument/2006/relationships/customXml" Target="../ink/ink1519.xml"/><Relationship Id="rId27" Type="http://schemas.openxmlformats.org/officeDocument/2006/relationships/image" Target="../media/image460.png"/><Relationship Id="rId30" Type="http://schemas.openxmlformats.org/officeDocument/2006/relationships/customXml" Target="../ink/ink1523.xml"/><Relationship Id="rId35" Type="http://schemas.openxmlformats.org/officeDocument/2006/relationships/image" Target="../media/image478.png"/><Relationship Id="rId48" Type="http://schemas.openxmlformats.org/officeDocument/2006/relationships/customXml" Target="../ink/ink15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13" Type="http://schemas.openxmlformats.org/officeDocument/2006/relationships/customXml" Target="../ink/ink1536.xml"/><Relationship Id="rId18" Type="http://schemas.openxmlformats.org/officeDocument/2006/relationships/customXml" Target="../ink/ink1539.xml"/><Relationship Id="rId3" Type="http://schemas.openxmlformats.org/officeDocument/2006/relationships/customXml" Target="../ink/ink1531.xml"/><Relationship Id="rId21" Type="http://schemas.openxmlformats.org/officeDocument/2006/relationships/image" Target="../media/image538.png"/><Relationship Id="rId7" Type="http://schemas.openxmlformats.org/officeDocument/2006/relationships/customXml" Target="../ink/ink1533.xml"/><Relationship Id="rId12" Type="http://schemas.openxmlformats.org/officeDocument/2006/relationships/image" Target="../media/image535.png"/><Relationship Id="rId17" Type="http://schemas.openxmlformats.org/officeDocument/2006/relationships/image" Target="../media/image1380.png"/><Relationship Id="rId2" Type="http://schemas.openxmlformats.org/officeDocument/2006/relationships/notesSlide" Target="../notesSlides/notesSlide50.xml"/><Relationship Id="rId16" Type="http://schemas.openxmlformats.org/officeDocument/2006/relationships/customXml" Target="../ink/ink1538.xml"/><Relationship Id="rId20" Type="http://schemas.openxmlformats.org/officeDocument/2006/relationships/customXml" Target="../ink/ink15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1" Type="http://schemas.openxmlformats.org/officeDocument/2006/relationships/customXml" Target="../ink/ink1535.xml"/><Relationship Id="rId5" Type="http://schemas.openxmlformats.org/officeDocument/2006/relationships/customXml" Target="../ink/ink1532.xml"/><Relationship Id="rId15" Type="http://schemas.openxmlformats.org/officeDocument/2006/relationships/image" Target="../media/image536.png"/><Relationship Id="rId10" Type="http://schemas.openxmlformats.org/officeDocument/2006/relationships/image" Target="../media/image534.png"/><Relationship Id="rId19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customXml" Target="../ink/ink1534.xml"/><Relationship Id="rId14" Type="http://schemas.openxmlformats.org/officeDocument/2006/relationships/customXml" Target="../ink/ink153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46.xml"/><Relationship Id="rId18" Type="http://schemas.openxmlformats.org/officeDocument/2006/relationships/customXml" Target="../ink/ink1549.xml"/><Relationship Id="rId26" Type="http://schemas.openxmlformats.org/officeDocument/2006/relationships/customXml" Target="../ink/ink1553.xml"/><Relationship Id="rId39" Type="http://schemas.openxmlformats.org/officeDocument/2006/relationships/image" Target="../media/image546.png"/><Relationship Id="rId21" Type="http://schemas.openxmlformats.org/officeDocument/2006/relationships/image" Target="../media/image538.png"/><Relationship Id="rId34" Type="http://schemas.openxmlformats.org/officeDocument/2006/relationships/customXml" Target="../ink/ink1557.xml"/><Relationship Id="rId42" Type="http://schemas.openxmlformats.org/officeDocument/2006/relationships/image" Target="../media/image547.png"/><Relationship Id="rId47" Type="http://schemas.openxmlformats.org/officeDocument/2006/relationships/customXml" Target="../ink/ink1564.xml"/><Relationship Id="rId50" Type="http://schemas.openxmlformats.org/officeDocument/2006/relationships/customXml" Target="../ink/ink1566.xml"/><Relationship Id="rId55" Type="http://schemas.openxmlformats.org/officeDocument/2006/relationships/customXml" Target="../ink/ink1569.xml"/><Relationship Id="rId63" Type="http://schemas.openxmlformats.org/officeDocument/2006/relationships/customXml" Target="../ink/ink1573.xml"/><Relationship Id="rId68" Type="http://schemas.openxmlformats.org/officeDocument/2006/relationships/customXml" Target="../ink/ink1577.xml"/><Relationship Id="rId76" Type="http://schemas.openxmlformats.org/officeDocument/2006/relationships/customXml" Target="../ink/ink1585.xml"/><Relationship Id="rId7" Type="http://schemas.openxmlformats.org/officeDocument/2006/relationships/customXml" Target="../ink/ink1543.xml"/><Relationship Id="rId71" Type="http://schemas.openxmlformats.org/officeDocument/2006/relationships/customXml" Target="../ink/ink1580.xml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1548.xml"/><Relationship Id="rId29" Type="http://schemas.openxmlformats.org/officeDocument/2006/relationships/image" Target="../media/image506.png"/><Relationship Id="rId11" Type="http://schemas.openxmlformats.org/officeDocument/2006/relationships/customXml" Target="../ink/ink1545.xml"/><Relationship Id="rId24" Type="http://schemas.openxmlformats.org/officeDocument/2006/relationships/customXml" Target="../ink/ink1552.xml"/><Relationship Id="rId32" Type="http://schemas.openxmlformats.org/officeDocument/2006/relationships/customXml" Target="../ink/ink1556.xml"/><Relationship Id="rId37" Type="http://schemas.openxmlformats.org/officeDocument/2006/relationships/image" Target="../media/image545.png"/><Relationship Id="rId40" Type="http://schemas.openxmlformats.org/officeDocument/2006/relationships/customXml" Target="../ink/ink1560.xml"/><Relationship Id="rId45" Type="http://schemas.openxmlformats.org/officeDocument/2006/relationships/customXml" Target="../ink/ink1563.xml"/><Relationship Id="rId53" Type="http://schemas.openxmlformats.org/officeDocument/2006/relationships/customXml" Target="../ink/ink1568.xml"/><Relationship Id="rId58" Type="http://schemas.openxmlformats.org/officeDocument/2006/relationships/image" Target="../media/image554.png"/><Relationship Id="rId66" Type="http://schemas.openxmlformats.org/officeDocument/2006/relationships/customXml" Target="../ink/ink1575.xml"/><Relationship Id="rId74" Type="http://schemas.openxmlformats.org/officeDocument/2006/relationships/customXml" Target="../ink/ink1583.xml"/><Relationship Id="rId79" Type="http://schemas.openxmlformats.org/officeDocument/2006/relationships/customXml" Target="../ink/ink1588.xml"/><Relationship Id="rId5" Type="http://schemas.openxmlformats.org/officeDocument/2006/relationships/customXml" Target="../ink/ink1542.xml"/><Relationship Id="rId61" Type="http://schemas.openxmlformats.org/officeDocument/2006/relationships/customXml" Target="../ink/ink1572.xml"/><Relationship Id="rId82" Type="http://schemas.openxmlformats.org/officeDocument/2006/relationships/image" Target="../media/image559.png"/><Relationship Id="rId10" Type="http://schemas.openxmlformats.org/officeDocument/2006/relationships/image" Target="../media/image534.png"/><Relationship Id="rId19" Type="http://schemas.openxmlformats.org/officeDocument/2006/relationships/image" Target="../media/image537.png"/><Relationship Id="rId31" Type="http://schemas.openxmlformats.org/officeDocument/2006/relationships/image" Target="../media/image542.png"/><Relationship Id="rId44" Type="http://schemas.openxmlformats.org/officeDocument/2006/relationships/image" Target="../media/image548.png"/><Relationship Id="rId52" Type="http://schemas.openxmlformats.org/officeDocument/2006/relationships/image" Target="../media/image551.png"/><Relationship Id="rId60" Type="http://schemas.openxmlformats.org/officeDocument/2006/relationships/image" Target="../media/image555.png"/><Relationship Id="rId65" Type="http://schemas.openxmlformats.org/officeDocument/2006/relationships/customXml" Target="../ink/ink1574.xml"/><Relationship Id="rId73" Type="http://schemas.openxmlformats.org/officeDocument/2006/relationships/customXml" Target="../ink/ink1582.xml"/><Relationship Id="rId78" Type="http://schemas.openxmlformats.org/officeDocument/2006/relationships/customXml" Target="../ink/ink1587.xml"/><Relationship Id="rId81" Type="http://schemas.openxmlformats.org/officeDocument/2006/relationships/customXml" Target="../ink/ink1589.xml"/><Relationship Id="rId4" Type="http://schemas.openxmlformats.org/officeDocument/2006/relationships/image" Target="../media/image531.png"/><Relationship Id="rId9" Type="http://schemas.openxmlformats.org/officeDocument/2006/relationships/customXml" Target="../ink/ink1544.xml"/><Relationship Id="rId14" Type="http://schemas.openxmlformats.org/officeDocument/2006/relationships/customXml" Target="../ink/ink1547.xml"/><Relationship Id="rId22" Type="http://schemas.openxmlformats.org/officeDocument/2006/relationships/customXml" Target="../ink/ink1551.xml"/><Relationship Id="rId27" Type="http://schemas.openxmlformats.org/officeDocument/2006/relationships/image" Target="../media/image541.png"/><Relationship Id="rId30" Type="http://schemas.openxmlformats.org/officeDocument/2006/relationships/customXml" Target="../ink/ink1555.xml"/><Relationship Id="rId35" Type="http://schemas.openxmlformats.org/officeDocument/2006/relationships/image" Target="../media/image544.png"/><Relationship Id="rId43" Type="http://schemas.openxmlformats.org/officeDocument/2006/relationships/customXml" Target="../ink/ink1562.xml"/><Relationship Id="rId48" Type="http://schemas.openxmlformats.org/officeDocument/2006/relationships/customXml" Target="../ink/ink1565.xml"/><Relationship Id="rId56" Type="http://schemas.openxmlformats.org/officeDocument/2006/relationships/image" Target="../media/image553.png"/><Relationship Id="rId64" Type="http://schemas.openxmlformats.org/officeDocument/2006/relationships/image" Target="../media/image557.png"/><Relationship Id="rId69" Type="http://schemas.openxmlformats.org/officeDocument/2006/relationships/customXml" Target="../ink/ink1578.xml"/><Relationship Id="rId77" Type="http://schemas.openxmlformats.org/officeDocument/2006/relationships/customXml" Target="../ink/ink1586.xml"/><Relationship Id="rId8" Type="http://schemas.openxmlformats.org/officeDocument/2006/relationships/image" Target="../media/image533.png"/><Relationship Id="rId51" Type="http://schemas.openxmlformats.org/officeDocument/2006/relationships/customXml" Target="../ink/ink1567.xml"/><Relationship Id="rId72" Type="http://schemas.openxmlformats.org/officeDocument/2006/relationships/customXml" Target="../ink/ink1581.xml"/><Relationship Id="rId80" Type="http://schemas.openxmlformats.org/officeDocument/2006/relationships/image" Target="../media/image558.png"/><Relationship Id="rId3" Type="http://schemas.openxmlformats.org/officeDocument/2006/relationships/customXml" Target="../ink/ink1541.xml"/><Relationship Id="rId12" Type="http://schemas.openxmlformats.org/officeDocument/2006/relationships/image" Target="../media/image535.png"/><Relationship Id="rId17" Type="http://schemas.openxmlformats.org/officeDocument/2006/relationships/image" Target="../media/image1380.png"/><Relationship Id="rId25" Type="http://schemas.openxmlformats.org/officeDocument/2006/relationships/image" Target="../media/image540.png"/><Relationship Id="rId33" Type="http://schemas.openxmlformats.org/officeDocument/2006/relationships/image" Target="../media/image543.png"/><Relationship Id="rId38" Type="http://schemas.openxmlformats.org/officeDocument/2006/relationships/customXml" Target="../ink/ink1559.xml"/><Relationship Id="rId46" Type="http://schemas.openxmlformats.org/officeDocument/2006/relationships/image" Target="../media/image549.png"/><Relationship Id="rId59" Type="http://schemas.openxmlformats.org/officeDocument/2006/relationships/customXml" Target="../ink/ink1571.xml"/><Relationship Id="rId67" Type="http://schemas.openxmlformats.org/officeDocument/2006/relationships/customXml" Target="../ink/ink1576.xml"/><Relationship Id="rId20" Type="http://schemas.openxmlformats.org/officeDocument/2006/relationships/customXml" Target="../ink/ink1550.xml"/><Relationship Id="rId41" Type="http://schemas.openxmlformats.org/officeDocument/2006/relationships/customXml" Target="../ink/ink1561.xml"/><Relationship Id="rId54" Type="http://schemas.openxmlformats.org/officeDocument/2006/relationships/image" Target="../media/image552.png"/><Relationship Id="rId62" Type="http://schemas.openxmlformats.org/officeDocument/2006/relationships/image" Target="../media/image556.png"/><Relationship Id="rId70" Type="http://schemas.openxmlformats.org/officeDocument/2006/relationships/customXml" Target="../ink/ink1579.xml"/><Relationship Id="rId75" Type="http://schemas.openxmlformats.org/officeDocument/2006/relationships/customXml" Target="../ink/ink15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5" Type="http://schemas.openxmlformats.org/officeDocument/2006/relationships/image" Target="../media/image536.png"/><Relationship Id="rId23" Type="http://schemas.openxmlformats.org/officeDocument/2006/relationships/image" Target="../media/image539.png"/><Relationship Id="rId28" Type="http://schemas.openxmlformats.org/officeDocument/2006/relationships/customXml" Target="../ink/ink1554.xml"/><Relationship Id="rId36" Type="http://schemas.openxmlformats.org/officeDocument/2006/relationships/customXml" Target="../ink/ink1558.xml"/><Relationship Id="rId49" Type="http://schemas.openxmlformats.org/officeDocument/2006/relationships/image" Target="../media/image550.png"/><Relationship Id="rId57" Type="http://schemas.openxmlformats.org/officeDocument/2006/relationships/customXml" Target="../ink/ink1570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02.xml"/><Relationship Id="rId21" Type="http://schemas.openxmlformats.org/officeDocument/2006/relationships/image" Target="../media/image538.png"/><Relationship Id="rId34" Type="http://schemas.openxmlformats.org/officeDocument/2006/relationships/customXml" Target="../ink/ink1606.xml"/><Relationship Id="rId42" Type="http://schemas.openxmlformats.org/officeDocument/2006/relationships/image" Target="../media/image547.png"/><Relationship Id="rId47" Type="http://schemas.openxmlformats.org/officeDocument/2006/relationships/customXml" Target="../ink/ink1613.xml"/><Relationship Id="rId50" Type="http://schemas.openxmlformats.org/officeDocument/2006/relationships/customXml" Target="../ink/ink1615.xml"/><Relationship Id="rId55" Type="http://schemas.openxmlformats.org/officeDocument/2006/relationships/customXml" Target="../ink/ink1618.xml"/><Relationship Id="rId63" Type="http://schemas.openxmlformats.org/officeDocument/2006/relationships/customXml" Target="../ink/ink1622.xml"/><Relationship Id="rId68" Type="http://schemas.openxmlformats.org/officeDocument/2006/relationships/customXml" Target="../ink/ink1626.xml"/><Relationship Id="rId76" Type="http://schemas.openxmlformats.org/officeDocument/2006/relationships/customXml" Target="../ink/ink1634.xml"/><Relationship Id="rId84" Type="http://schemas.openxmlformats.org/officeDocument/2006/relationships/image" Target="../media/image560.png"/><Relationship Id="rId89" Type="http://schemas.openxmlformats.org/officeDocument/2006/relationships/customXml" Target="../ink/ink1642.xml"/><Relationship Id="rId97" Type="http://schemas.openxmlformats.org/officeDocument/2006/relationships/customXml" Target="../ink/ink1646.xml"/><Relationship Id="rId7" Type="http://schemas.openxmlformats.org/officeDocument/2006/relationships/customXml" Target="../ink/ink1592.xml"/><Relationship Id="rId71" Type="http://schemas.openxmlformats.org/officeDocument/2006/relationships/customXml" Target="../ink/ink1629.xml"/><Relationship Id="rId92" Type="http://schemas.openxmlformats.org/officeDocument/2006/relationships/image" Target="../media/image564.png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1597.xml"/><Relationship Id="rId29" Type="http://schemas.openxmlformats.org/officeDocument/2006/relationships/image" Target="../media/image506.png"/><Relationship Id="rId11" Type="http://schemas.openxmlformats.org/officeDocument/2006/relationships/customXml" Target="../ink/ink1594.xml"/><Relationship Id="rId24" Type="http://schemas.openxmlformats.org/officeDocument/2006/relationships/customXml" Target="../ink/ink1601.xml"/><Relationship Id="rId32" Type="http://schemas.openxmlformats.org/officeDocument/2006/relationships/customXml" Target="../ink/ink1605.xml"/><Relationship Id="rId37" Type="http://schemas.openxmlformats.org/officeDocument/2006/relationships/image" Target="../media/image545.png"/><Relationship Id="rId40" Type="http://schemas.openxmlformats.org/officeDocument/2006/relationships/customXml" Target="../ink/ink1609.xml"/><Relationship Id="rId45" Type="http://schemas.openxmlformats.org/officeDocument/2006/relationships/customXml" Target="../ink/ink1612.xml"/><Relationship Id="rId53" Type="http://schemas.openxmlformats.org/officeDocument/2006/relationships/customXml" Target="../ink/ink1617.xml"/><Relationship Id="rId58" Type="http://schemas.openxmlformats.org/officeDocument/2006/relationships/image" Target="../media/image554.png"/><Relationship Id="rId66" Type="http://schemas.openxmlformats.org/officeDocument/2006/relationships/customXml" Target="../ink/ink1624.xml"/><Relationship Id="rId74" Type="http://schemas.openxmlformats.org/officeDocument/2006/relationships/customXml" Target="../ink/ink1632.xml"/><Relationship Id="rId79" Type="http://schemas.openxmlformats.org/officeDocument/2006/relationships/customXml" Target="../ink/ink1637.xml"/><Relationship Id="rId87" Type="http://schemas.openxmlformats.org/officeDocument/2006/relationships/customXml" Target="../ink/ink1641.xml"/><Relationship Id="rId5" Type="http://schemas.openxmlformats.org/officeDocument/2006/relationships/customXml" Target="../ink/ink1591.xml"/><Relationship Id="rId61" Type="http://schemas.openxmlformats.org/officeDocument/2006/relationships/customXml" Target="../ink/ink1621.xml"/><Relationship Id="rId82" Type="http://schemas.openxmlformats.org/officeDocument/2006/relationships/image" Target="../media/image559.png"/><Relationship Id="rId90" Type="http://schemas.openxmlformats.org/officeDocument/2006/relationships/image" Target="../media/image563.png"/><Relationship Id="rId95" Type="http://schemas.openxmlformats.org/officeDocument/2006/relationships/customXml" Target="../ink/ink1645.xml"/><Relationship Id="rId19" Type="http://schemas.openxmlformats.org/officeDocument/2006/relationships/image" Target="../media/image537.png"/><Relationship Id="rId14" Type="http://schemas.openxmlformats.org/officeDocument/2006/relationships/customXml" Target="../ink/ink1596.xml"/><Relationship Id="rId22" Type="http://schemas.openxmlformats.org/officeDocument/2006/relationships/customXml" Target="../ink/ink1600.xml"/><Relationship Id="rId27" Type="http://schemas.openxmlformats.org/officeDocument/2006/relationships/image" Target="../media/image541.png"/><Relationship Id="rId30" Type="http://schemas.openxmlformats.org/officeDocument/2006/relationships/customXml" Target="../ink/ink1604.xml"/><Relationship Id="rId35" Type="http://schemas.openxmlformats.org/officeDocument/2006/relationships/image" Target="../media/image544.png"/><Relationship Id="rId43" Type="http://schemas.openxmlformats.org/officeDocument/2006/relationships/customXml" Target="../ink/ink1611.xml"/><Relationship Id="rId48" Type="http://schemas.openxmlformats.org/officeDocument/2006/relationships/customXml" Target="../ink/ink1614.xml"/><Relationship Id="rId56" Type="http://schemas.openxmlformats.org/officeDocument/2006/relationships/image" Target="../media/image553.png"/><Relationship Id="rId64" Type="http://schemas.openxmlformats.org/officeDocument/2006/relationships/image" Target="../media/image557.png"/><Relationship Id="rId69" Type="http://schemas.openxmlformats.org/officeDocument/2006/relationships/customXml" Target="../ink/ink1627.xml"/><Relationship Id="rId77" Type="http://schemas.openxmlformats.org/officeDocument/2006/relationships/customXml" Target="../ink/ink1635.xml"/><Relationship Id="rId100" Type="http://schemas.openxmlformats.org/officeDocument/2006/relationships/image" Target="../media/image568.png"/><Relationship Id="rId8" Type="http://schemas.openxmlformats.org/officeDocument/2006/relationships/image" Target="../media/image533.png"/><Relationship Id="rId51" Type="http://schemas.openxmlformats.org/officeDocument/2006/relationships/customXml" Target="../ink/ink1616.xml"/><Relationship Id="rId72" Type="http://schemas.openxmlformats.org/officeDocument/2006/relationships/customXml" Target="../ink/ink1630.xml"/><Relationship Id="rId80" Type="http://schemas.openxmlformats.org/officeDocument/2006/relationships/image" Target="../media/image558.png"/><Relationship Id="rId85" Type="http://schemas.openxmlformats.org/officeDocument/2006/relationships/customXml" Target="../ink/ink1640.xml"/><Relationship Id="rId93" Type="http://schemas.openxmlformats.org/officeDocument/2006/relationships/customXml" Target="../ink/ink1644.xml"/><Relationship Id="rId98" Type="http://schemas.openxmlformats.org/officeDocument/2006/relationships/image" Target="../media/image567.png"/><Relationship Id="rId3" Type="http://schemas.openxmlformats.org/officeDocument/2006/relationships/customXml" Target="../ink/ink1590.xml"/><Relationship Id="rId12" Type="http://schemas.openxmlformats.org/officeDocument/2006/relationships/image" Target="../media/image535.png"/><Relationship Id="rId17" Type="http://schemas.openxmlformats.org/officeDocument/2006/relationships/image" Target="../media/image1380.png"/><Relationship Id="rId25" Type="http://schemas.openxmlformats.org/officeDocument/2006/relationships/image" Target="../media/image540.png"/><Relationship Id="rId33" Type="http://schemas.openxmlformats.org/officeDocument/2006/relationships/image" Target="../media/image543.png"/><Relationship Id="rId38" Type="http://schemas.openxmlformats.org/officeDocument/2006/relationships/customXml" Target="../ink/ink1608.xml"/><Relationship Id="rId46" Type="http://schemas.openxmlformats.org/officeDocument/2006/relationships/image" Target="../media/image549.png"/><Relationship Id="rId59" Type="http://schemas.openxmlformats.org/officeDocument/2006/relationships/customXml" Target="../ink/ink1620.xml"/><Relationship Id="rId67" Type="http://schemas.openxmlformats.org/officeDocument/2006/relationships/customXml" Target="../ink/ink1625.xml"/><Relationship Id="rId20" Type="http://schemas.openxmlformats.org/officeDocument/2006/relationships/customXml" Target="../ink/ink1599.xml"/><Relationship Id="rId41" Type="http://schemas.openxmlformats.org/officeDocument/2006/relationships/customXml" Target="../ink/ink1610.xml"/><Relationship Id="rId54" Type="http://schemas.openxmlformats.org/officeDocument/2006/relationships/image" Target="../media/image552.png"/><Relationship Id="rId62" Type="http://schemas.openxmlformats.org/officeDocument/2006/relationships/image" Target="../media/image556.png"/><Relationship Id="rId70" Type="http://schemas.openxmlformats.org/officeDocument/2006/relationships/customXml" Target="../ink/ink1628.xml"/><Relationship Id="rId75" Type="http://schemas.openxmlformats.org/officeDocument/2006/relationships/customXml" Target="../ink/ink1633.xml"/><Relationship Id="rId83" Type="http://schemas.openxmlformats.org/officeDocument/2006/relationships/customXml" Target="../ink/ink1639.xml"/><Relationship Id="rId88" Type="http://schemas.openxmlformats.org/officeDocument/2006/relationships/image" Target="../media/image562.png"/><Relationship Id="rId91" Type="http://schemas.openxmlformats.org/officeDocument/2006/relationships/customXml" Target="../ink/ink1643.xml"/><Relationship Id="rId96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5" Type="http://schemas.openxmlformats.org/officeDocument/2006/relationships/image" Target="../media/image536.png"/><Relationship Id="rId23" Type="http://schemas.openxmlformats.org/officeDocument/2006/relationships/image" Target="../media/image539.png"/><Relationship Id="rId28" Type="http://schemas.openxmlformats.org/officeDocument/2006/relationships/customXml" Target="../ink/ink1603.xml"/><Relationship Id="rId36" Type="http://schemas.openxmlformats.org/officeDocument/2006/relationships/customXml" Target="../ink/ink1607.xml"/><Relationship Id="rId49" Type="http://schemas.openxmlformats.org/officeDocument/2006/relationships/image" Target="../media/image550.png"/><Relationship Id="rId57" Type="http://schemas.openxmlformats.org/officeDocument/2006/relationships/customXml" Target="../ink/ink1619.xml"/><Relationship Id="rId10" Type="http://schemas.openxmlformats.org/officeDocument/2006/relationships/image" Target="../media/image534.png"/><Relationship Id="rId31" Type="http://schemas.openxmlformats.org/officeDocument/2006/relationships/image" Target="../media/image542.png"/><Relationship Id="rId44" Type="http://schemas.openxmlformats.org/officeDocument/2006/relationships/image" Target="../media/image548.png"/><Relationship Id="rId52" Type="http://schemas.openxmlformats.org/officeDocument/2006/relationships/image" Target="../media/image551.png"/><Relationship Id="rId60" Type="http://schemas.openxmlformats.org/officeDocument/2006/relationships/image" Target="../media/image555.png"/><Relationship Id="rId65" Type="http://schemas.openxmlformats.org/officeDocument/2006/relationships/customXml" Target="../ink/ink1623.xml"/><Relationship Id="rId73" Type="http://schemas.openxmlformats.org/officeDocument/2006/relationships/customXml" Target="../ink/ink1631.xml"/><Relationship Id="rId78" Type="http://schemas.openxmlformats.org/officeDocument/2006/relationships/customXml" Target="../ink/ink1636.xml"/><Relationship Id="rId81" Type="http://schemas.openxmlformats.org/officeDocument/2006/relationships/customXml" Target="../ink/ink1638.xml"/><Relationship Id="rId86" Type="http://schemas.openxmlformats.org/officeDocument/2006/relationships/image" Target="../media/image561.png"/><Relationship Id="rId94" Type="http://schemas.openxmlformats.org/officeDocument/2006/relationships/image" Target="../media/image565.png"/><Relationship Id="rId99" Type="http://schemas.openxmlformats.org/officeDocument/2006/relationships/customXml" Target="../ink/ink1647.xml"/><Relationship Id="rId4" Type="http://schemas.openxmlformats.org/officeDocument/2006/relationships/image" Target="../media/image531.png"/><Relationship Id="rId9" Type="http://schemas.openxmlformats.org/officeDocument/2006/relationships/customXml" Target="../ink/ink1593.xml"/><Relationship Id="rId13" Type="http://schemas.openxmlformats.org/officeDocument/2006/relationships/customXml" Target="../ink/ink1595.xml"/><Relationship Id="rId18" Type="http://schemas.openxmlformats.org/officeDocument/2006/relationships/customXml" Target="../ink/ink1598.xml"/><Relationship Id="rId39" Type="http://schemas.openxmlformats.org/officeDocument/2006/relationships/image" Target="../media/image546.png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0.xml"/><Relationship Id="rId21" Type="http://schemas.openxmlformats.org/officeDocument/2006/relationships/image" Target="../media/image538.png"/><Relationship Id="rId34" Type="http://schemas.openxmlformats.org/officeDocument/2006/relationships/customXml" Target="../ink/ink1664.xml"/><Relationship Id="rId42" Type="http://schemas.openxmlformats.org/officeDocument/2006/relationships/customXml" Target="../ink/ink1668.xml"/><Relationship Id="rId47" Type="http://schemas.openxmlformats.org/officeDocument/2006/relationships/image" Target="../media/image543.png"/><Relationship Id="rId50" Type="http://schemas.openxmlformats.org/officeDocument/2006/relationships/customXml" Target="../ink/ink1672.xml"/><Relationship Id="rId55" Type="http://schemas.openxmlformats.org/officeDocument/2006/relationships/customXml" Target="../ink/ink1675.xml"/><Relationship Id="rId63" Type="http://schemas.openxmlformats.org/officeDocument/2006/relationships/image" Target="../media/image550.png"/><Relationship Id="rId68" Type="http://schemas.openxmlformats.org/officeDocument/2006/relationships/image" Target="../media/image552.png"/><Relationship Id="rId76" Type="http://schemas.openxmlformats.org/officeDocument/2006/relationships/image" Target="../media/image556.png"/><Relationship Id="rId84" Type="http://schemas.openxmlformats.org/officeDocument/2006/relationships/customXml" Target="../ink/ink1693.xml"/><Relationship Id="rId89" Type="http://schemas.openxmlformats.org/officeDocument/2006/relationships/customXml" Target="../ink/ink1698.xml"/><Relationship Id="rId97" Type="http://schemas.openxmlformats.org/officeDocument/2006/relationships/customXml" Target="../ink/ink1704.xml"/><Relationship Id="rId7" Type="http://schemas.openxmlformats.org/officeDocument/2006/relationships/customXml" Target="../ink/ink1650.xml"/><Relationship Id="rId71" Type="http://schemas.openxmlformats.org/officeDocument/2006/relationships/customXml" Target="../ink/ink1684.xml"/><Relationship Id="rId92" Type="http://schemas.openxmlformats.org/officeDocument/2006/relationships/customXml" Target="../ink/ink1701.xml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1655.xml"/><Relationship Id="rId29" Type="http://schemas.openxmlformats.org/officeDocument/2006/relationships/image" Target="../media/image572.png"/><Relationship Id="rId11" Type="http://schemas.openxmlformats.org/officeDocument/2006/relationships/customXml" Target="../ink/ink1652.xml"/><Relationship Id="rId24" Type="http://schemas.openxmlformats.org/officeDocument/2006/relationships/customXml" Target="../ink/ink1659.xml"/><Relationship Id="rId32" Type="http://schemas.openxmlformats.org/officeDocument/2006/relationships/customXml" Target="../ink/ink1663.xml"/><Relationship Id="rId37" Type="http://schemas.openxmlformats.org/officeDocument/2006/relationships/image" Target="../media/image539.png"/><Relationship Id="rId40" Type="http://schemas.openxmlformats.org/officeDocument/2006/relationships/customXml" Target="../ink/ink1667.xml"/><Relationship Id="rId45" Type="http://schemas.openxmlformats.org/officeDocument/2006/relationships/image" Target="../media/image542.png"/><Relationship Id="rId53" Type="http://schemas.openxmlformats.org/officeDocument/2006/relationships/image" Target="../media/image546.png"/><Relationship Id="rId58" Type="http://schemas.openxmlformats.org/officeDocument/2006/relationships/image" Target="../media/image548.png"/><Relationship Id="rId66" Type="http://schemas.openxmlformats.org/officeDocument/2006/relationships/image" Target="../media/image551.png"/><Relationship Id="rId74" Type="http://schemas.openxmlformats.org/officeDocument/2006/relationships/image" Target="../media/image555.png"/><Relationship Id="rId79" Type="http://schemas.openxmlformats.org/officeDocument/2006/relationships/customXml" Target="../ink/ink1688.xml"/><Relationship Id="rId87" Type="http://schemas.openxmlformats.org/officeDocument/2006/relationships/customXml" Target="../ink/ink1696.xml"/><Relationship Id="rId5" Type="http://schemas.openxmlformats.org/officeDocument/2006/relationships/customXml" Target="../ink/ink1649.xml"/><Relationship Id="rId61" Type="http://schemas.openxmlformats.org/officeDocument/2006/relationships/customXml" Target="../ink/ink1678.xml"/><Relationship Id="rId82" Type="http://schemas.openxmlformats.org/officeDocument/2006/relationships/customXml" Target="../ink/ink1691.xml"/><Relationship Id="rId90" Type="http://schemas.openxmlformats.org/officeDocument/2006/relationships/customXml" Target="../ink/ink1699.xml"/><Relationship Id="rId95" Type="http://schemas.openxmlformats.org/officeDocument/2006/relationships/customXml" Target="../ink/ink1703.xml"/><Relationship Id="rId19" Type="http://schemas.openxmlformats.org/officeDocument/2006/relationships/image" Target="../media/image537.png"/><Relationship Id="rId14" Type="http://schemas.openxmlformats.org/officeDocument/2006/relationships/customXml" Target="../ink/ink1654.xml"/><Relationship Id="rId22" Type="http://schemas.openxmlformats.org/officeDocument/2006/relationships/customXml" Target="../ink/ink1658.xml"/><Relationship Id="rId27" Type="http://schemas.openxmlformats.org/officeDocument/2006/relationships/image" Target="../media/image571.png"/><Relationship Id="rId30" Type="http://schemas.openxmlformats.org/officeDocument/2006/relationships/customXml" Target="../ink/ink1662.xml"/><Relationship Id="rId35" Type="http://schemas.openxmlformats.org/officeDocument/2006/relationships/image" Target="../media/image575.png"/><Relationship Id="rId43" Type="http://schemas.openxmlformats.org/officeDocument/2006/relationships/image" Target="../media/image506.png"/><Relationship Id="rId48" Type="http://schemas.openxmlformats.org/officeDocument/2006/relationships/customXml" Target="../ink/ink1671.xml"/><Relationship Id="rId56" Type="http://schemas.openxmlformats.org/officeDocument/2006/relationships/image" Target="../media/image547.png"/><Relationship Id="rId64" Type="http://schemas.openxmlformats.org/officeDocument/2006/relationships/customXml" Target="../ink/ink1680.xml"/><Relationship Id="rId69" Type="http://schemas.openxmlformats.org/officeDocument/2006/relationships/customXml" Target="../ink/ink1683.xml"/><Relationship Id="rId77" Type="http://schemas.openxmlformats.org/officeDocument/2006/relationships/customXml" Target="../ink/ink1687.xml"/><Relationship Id="rId8" Type="http://schemas.openxmlformats.org/officeDocument/2006/relationships/image" Target="../media/image533.png"/><Relationship Id="rId51" Type="http://schemas.openxmlformats.org/officeDocument/2006/relationships/image" Target="../media/image545.png"/><Relationship Id="rId72" Type="http://schemas.openxmlformats.org/officeDocument/2006/relationships/image" Target="../media/image554.png"/><Relationship Id="rId80" Type="http://schemas.openxmlformats.org/officeDocument/2006/relationships/customXml" Target="../ink/ink1689.xml"/><Relationship Id="rId85" Type="http://schemas.openxmlformats.org/officeDocument/2006/relationships/customXml" Target="../ink/ink1694.xml"/><Relationship Id="rId93" Type="http://schemas.openxmlformats.org/officeDocument/2006/relationships/customXml" Target="../ink/ink1702.xml"/><Relationship Id="rId98" Type="http://schemas.openxmlformats.org/officeDocument/2006/relationships/image" Target="../media/image576.png"/><Relationship Id="rId3" Type="http://schemas.openxmlformats.org/officeDocument/2006/relationships/customXml" Target="../ink/ink1648.xml"/><Relationship Id="rId12" Type="http://schemas.openxmlformats.org/officeDocument/2006/relationships/image" Target="../media/image535.png"/><Relationship Id="rId17" Type="http://schemas.openxmlformats.org/officeDocument/2006/relationships/image" Target="../media/image1380.png"/><Relationship Id="rId25" Type="http://schemas.openxmlformats.org/officeDocument/2006/relationships/image" Target="../media/image570.png"/><Relationship Id="rId33" Type="http://schemas.openxmlformats.org/officeDocument/2006/relationships/image" Target="../media/image574.png"/><Relationship Id="rId38" Type="http://schemas.openxmlformats.org/officeDocument/2006/relationships/customXml" Target="../ink/ink1666.xml"/><Relationship Id="rId46" Type="http://schemas.openxmlformats.org/officeDocument/2006/relationships/customXml" Target="../ink/ink1670.xml"/><Relationship Id="rId59" Type="http://schemas.openxmlformats.org/officeDocument/2006/relationships/customXml" Target="../ink/ink1677.xml"/><Relationship Id="rId67" Type="http://schemas.openxmlformats.org/officeDocument/2006/relationships/customXml" Target="../ink/ink1682.xml"/><Relationship Id="rId20" Type="http://schemas.openxmlformats.org/officeDocument/2006/relationships/customXml" Target="../ink/ink1657.xml"/><Relationship Id="rId41" Type="http://schemas.openxmlformats.org/officeDocument/2006/relationships/image" Target="../media/image541.png"/><Relationship Id="rId54" Type="http://schemas.openxmlformats.org/officeDocument/2006/relationships/customXml" Target="../ink/ink1674.xml"/><Relationship Id="rId62" Type="http://schemas.openxmlformats.org/officeDocument/2006/relationships/customXml" Target="../ink/ink1679.xml"/><Relationship Id="rId70" Type="http://schemas.openxmlformats.org/officeDocument/2006/relationships/image" Target="../media/image553.png"/><Relationship Id="rId75" Type="http://schemas.openxmlformats.org/officeDocument/2006/relationships/customXml" Target="../ink/ink1686.xml"/><Relationship Id="rId83" Type="http://schemas.openxmlformats.org/officeDocument/2006/relationships/customXml" Target="../ink/ink1692.xml"/><Relationship Id="rId88" Type="http://schemas.openxmlformats.org/officeDocument/2006/relationships/customXml" Target="../ink/ink1697.xml"/><Relationship Id="rId91" Type="http://schemas.openxmlformats.org/officeDocument/2006/relationships/customXml" Target="../ink/ink1700.xml"/><Relationship Id="rId96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5" Type="http://schemas.openxmlformats.org/officeDocument/2006/relationships/image" Target="../media/image536.png"/><Relationship Id="rId23" Type="http://schemas.openxmlformats.org/officeDocument/2006/relationships/image" Target="../media/image569.png"/><Relationship Id="rId28" Type="http://schemas.openxmlformats.org/officeDocument/2006/relationships/customXml" Target="../ink/ink1661.xml"/><Relationship Id="rId36" Type="http://schemas.openxmlformats.org/officeDocument/2006/relationships/customXml" Target="../ink/ink1665.xml"/><Relationship Id="rId49" Type="http://schemas.openxmlformats.org/officeDocument/2006/relationships/image" Target="../media/image544.png"/><Relationship Id="rId57" Type="http://schemas.openxmlformats.org/officeDocument/2006/relationships/customXml" Target="../ink/ink1676.xml"/><Relationship Id="rId10" Type="http://schemas.openxmlformats.org/officeDocument/2006/relationships/image" Target="../media/image534.png"/><Relationship Id="rId31" Type="http://schemas.openxmlformats.org/officeDocument/2006/relationships/image" Target="../media/image573.png"/><Relationship Id="rId44" Type="http://schemas.openxmlformats.org/officeDocument/2006/relationships/customXml" Target="../ink/ink1669.xml"/><Relationship Id="rId52" Type="http://schemas.openxmlformats.org/officeDocument/2006/relationships/customXml" Target="../ink/ink1673.xml"/><Relationship Id="rId60" Type="http://schemas.openxmlformats.org/officeDocument/2006/relationships/image" Target="../media/image549.png"/><Relationship Id="rId65" Type="http://schemas.openxmlformats.org/officeDocument/2006/relationships/customXml" Target="../ink/ink1681.xml"/><Relationship Id="rId73" Type="http://schemas.openxmlformats.org/officeDocument/2006/relationships/customXml" Target="../ink/ink1685.xml"/><Relationship Id="rId78" Type="http://schemas.openxmlformats.org/officeDocument/2006/relationships/image" Target="../media/image557.png"/><Relationship Id="rId81" Type="http://schemas.openxmlformats.org/officeDocument/2006/relationships/customXml" Target="../ink/ink1690.xml"/><Relationship Id="rId86" Type="http://schemas.openxmlformats.org/officeDocument/2006/relationships/customXml" Target="../ink/ink1695.xml"/><Relationship Id="rId94" Type="http://schemas.openxmlformats.org/officeDocument/2006/relationships/image" Target="../media/image558.png"/><Relationship Id="rId4" Type="http://schemas.openxmlformats.org/officeDocument/2006/relationships/image" Target="../media/image531.png"/><Relationship Id="rId9" Type="http://schemas.openxmlformats.org/officeDocument/2006/relationships/customXml" Target="../ink/ink1651.xml"/><Relationship Id="rId13" Type="http://schemas.openxmlformats.org/officeDocument/2006/relationships/customXml" Target="../ink/ink1653.xml"/><Relationship Id="rId18" Type="http://schemas.openxmlformats.org/officeDocument/2006/relationships/customXml" Target="../ink/ink1656.xml"/><Relationship Id="rId39" Type="http://schemas.openxmlformats.org/officeDocument/2006/relationships/image" Target="../media/image540.png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17.xml"/><Relationship Id="rId21" Type="http://schemas.openxmlformats.org/officeDocument/2006/relationships/customXml" Target="../ink/ink1714.xml"/><Relationship Id="rId42" Type="http://schemas.openxmlformats.org/officeDocument/2006/relationships/image" Target="../media/image619.png"/><Relationship Id="rId47" Type="http://schemas.openxmlformats.org/officeDocument/2006/relationships/customXml" Target="../ink/ink1729.xml"/><Relationship Id="rId63" Type="http://schemas.openxmlformats.org/officeDocument/2006/relationships/customXml" Target="../ink/ink1737.xml"/><Relationship Id="rId68" Type="http://schemas.openxmlformats.org/officeDocument/2006/relationships/image" Target="../media/image3260.png"/><Relationship Id="rId84" Type="http://schemas.openxmlformats.org/officeDocument/2006/relationships/image" Target="../media/image627.png"/><Relationship Id="rId89" Type="http://schemas.openxmlformats.org/officeDocument/2006/relationships/customXml" Target="../ink/ink1750.xml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112.png"/><Relationship Id="rId29" Type="http://schemas.openxmlformats.org/officeDocument/2006/relationships/customXml" Target="../ink/ink1719.xml"/><Relationship Id="rId107" Type="http://schemas.openxmlformats.org/officeDocument/2006/relationships/customXml" Target="../ink/ink1759.xml"/><Relationship Id="rId11" Type="http://schemas.openxmlformats.org/officeDocument/2006/relationships/customXml" Target="../ink/ink1709.xml"/><Relationship Id="rId24" Type="http://schemas.openxmlformats.org/officeDocument/2006/relationships/image" Target="../media/image611.png"/><Relationship Id="rId32" Type="http://schemas.openxmlformats.org/officeDocument/2006/relationships/image" Target="../media/image614.png"/><Relationship Id="rId37" Type="http://schemas.openxmlformats.org/officeDocument/2006/relationships/customXml" Target="../ink/ink1723.xml"/><Relationship Id="rId40" Type="http://schemas.openxmlformats.org/officeDocument/2006/relationships/image" Target="../media/image618.png"/><Relationship Id="rId45" Type="http://schemas.openxmlformats.org/officeDocument/2006/relationships/customXml" Target="../ink/ink1727.xml"/><Relationship Id="rId53" Type="http://schemas.openxmlformats.org/officeDocument/2006/relationships/customXml" Target="../ink/ink1732.xml"/><Relationship Id="rId58" Type="http://schemas.openxmlformats.org/officeDocument/2006/relationships/image" Target="../media/image624.png"/><Relationship Id="rId66" Type="http://schemas.openxmlformats.org/officeDocument/2006/relationships/image" Target="../media/image3250.png"/><Relationship Id="rId74" Type="http://schemas.openxmlformats.org/officeDocument/2006/relationships/image" Target="../media/image3290.png"/><Relationship Id="rId79" Type="http://schemas.openxmlformats.org/officeDocument/2006/relationships/customXml" Target="../ink/ink1745.xml"/><Relationship Id="rId87" Type="http://schemas.openxmlformats.org/officeDocument/2006/relationships/customXml" Target="../ink/ink1749.xml"/><Relationship Id="rId102" Type="http://schemas.openxmlformats.org/officeDocument/2006/relationships/image" Target="../media/image631.png"/><Relationship Id="rId110" Type="http://schemas.openxmlformats.org/officeDocument/2006/relationships/image" Target="../media/image3470.png"/><Relationship Id="rId5" Type="http://schemas.openxmlformats.org/officeDocument/2006/relationships/customXml" Target="../ink/ink1706.xml"/><Relationship Id="rId61" Type="http://schemas.openxmlformats.org/officeDocument/2006/relationships/customXml" Target="../ink/ink1736.xml"/><Relationship Id="rId82" Type="http://schemas.openxmlformats.org/officeDocument/2006/relationships/image" Target="../media/image626.png"/><Relationship Id="rId90" Type="http://schemas.openxmlformats.org/officeDocument/2006/relationships/image" Target="../media/image630.png"/><Relationship Id="rId95" Type="http://schemas.openxmlformats.org/officeDocument/2006/relationships/customXml" Target="../ink/ink1753.xml"/><Relationship Id="rId19" Type="http://schemas.openxmlformats.org/officeDocument/2006/relationships/customXml" Target="../ink/ink1713.xml"/><Relationship Id="rId14" Type="http://schemas.openxmlformats.org/officeDocument/2006/relationships/image" Target="../media/image607.png"/><Relationship Id="rId22" Type="http://schemas.openxmlformats.org/officeDocument/2006/relationships/image" Target="../media/image609.png"/><Relationship Id="rId27" Type="http://schemas.openxmlformats.org/officeDocument/2006/relationships/customXml" Target="../ink/ink1718.xml"/><Relationship Id="rId30" Type="http://schemas.openxmlformats.org/officeDocument/2006/relationships/image" Target="../media/image613.png"/><Relationship Id="rId35" Type="http://schemas.openxmlformats.org/officeDocument/2006/relationships/customXml" Target="../ink/ink1722.xml"/><Relationship Id="rId43" Type="http://schemas.openxmlformats.org/officeDocument/2006/relationships/customXml" Target="../ink/ink1726.xml"/><Relationship Id="rId48" Type="http://schemas.openxmlformats.org/officeDocument/2006/relationships/image" Target="../media/image3160.png"/><Relationship Id="rId56" Type="http://schemas.openxmlformats.org/officeDocument/2006/relationships/image" Target="../media/image623.png"/><Relationship Id="rId64" Type="http://schemas.openxmlformats.org/officeDocument/2006/relationships/image" Target="../media/image3240.png"/><Relationship Id="rId69" Type="http://schemas.openxmlformats.org/officeDocument/2006/relationships/customXml" Target="../ink/ink1740.xml"/><Relationship Id="rId77" Type="http://schemas.openxmlformats.org/officeDocument/2006/relationships/customXml" Target="../ink/ink1744.xml"/><Relationship Id="rId100" Type="http://schemas.openxmlformats.org/officeDocument/2006/relationships/image" Target="../media/image3420.png"/><Relationship Id="rId105" Type="http://schemas.openxmlformats.org/officeDocument/2006/relationships/customXml" Target="../ink/ink1758.xml"/><Relationship Id="rId8" Type="http://schemas.openxmlformats.org/officeDocument/2006/relationships/image" Target="../media/image3491.png"/><Relationship Id="rId51" Type="http://schemas.openxmlformats.org/officeDocument/2006/relationships/customXml" Target="../ink/ink1731.xml"/><Relationship Id="rId72" Type="http://schemas.openxmlformats.org/officeDocument/2006/relationships/image" Target="../media/image3280.png"/><Relationship Id="rId80" Type="http://schemas.openxmlformats.org/officeDocument/2006/relationships/image" Target="../media/image3320.png"/><Relationship Id="rId85" Type="http://schemas.openxmlformats.org/officeDocument/2006/relationships/customXml" Target="../ink/ink1748.xml"/><Relationship Id="rId93" Type="http://schemas.openxmlformats.org/officeDocument/2006/relationships/customXml" Target="../ink/ink1752.xml"/><Relationship Id="rId98" Type="http://schemas.openxmlformats.org/officeDocument/2006/relationships/image" Target="../media/image3411.png"/><Relationship Id="rId3" Type="http://schemas.openxmlformats.org/officeDocument/2006/relationships/customXml" Target="../ink/ink1705.xml"/><Relationship Id="rId12" Type="http://schemas.openxmlformats.org/officeDocument/2006/relationships/image" Target="../media/image276.png"/><Relationship Id="rId17" Type="http://schemas.openxmlformats.org/officeDocument/2006/relationships/customXml" Target="../ink/ink1712.xml"/><Relationship Id="rId25" Type="http://schemas.openxmlformats.org/officeDocument/2006/relationships/customXml" Target="../ink/ink1716.xml"/><Relationship Id="rId33" Type="http://schemas.openxmlformats.org/officeDocument/2006/relationships/customXml" Target="../ink/ink1721.xml"/><Relationship Id="rId38" Type="http://schemas.openxmlformats.org/officeDocument/2006/relationships/image" Target="../media/image617.png"/><Relationship Id="rId46" Type="http://schemas.openxmlformats.org/officeDocument/2006/relationships/customXml" Target="../ink/ink1728.xml"/><Relationship Id="rId59" Type="http://schemas.openxmlformats.org/officeDocument/2006/relationships/customXml" Target="../ink/ink1735.xml"/><Relationship Id="rId67" Type="http://schemas.openxmlformats.org/officeDocument/2006/relationships/customXml" Target="../ink/ink1739.xml"/><Relationship Id="rId103" Type="http://schemas.openxmlformats.org/officeDocument/2006/relationships/customXml" Target="../ink/ink1757.xml"/><Relationship Id="rId108" Type="http://schemas.openxmlformats.org/officeDocument/2006/relationships/image" Target="../media/image3460.png"/><Relationship Id="rId20" Type="http://schemas.openxmlformats.org/officeDocument/2006/relationships/image" Target="../media/image608.png"/><Relationship Id="rId41" Type="http://schemas.openxmlformats.org/officeDocument/2006/relationships/customXml" Target="../ink/ink1725.xml"/><Relationship Id="rId54" Type="http://schemas.openxmlformats.org/officeDocument/2006/relationships/image" Target="../media/image622.png"/><Relationship Id="rId62" Type="http://schemas.openxmlformats.org/officeDocument/2006/relationships/image" Target="../media/image3230.png"/><Relationship Id="rId70" Type="http://schemas.openxmlformats.org/officeDocument/2006/relationships/image" Target="../media/image3270.png"/><Relationship Id="rId75" Type="http://schemas.openxmlformats.org/officeDocument/2006/relationships/customXml" Target="../ink/ink1743.xml"/><Relationship Id="rId83" Type="http://schemas.openxmlformats.org/officeDocument/2006/relationships/customXml" Target="../ink/ink1747.xml"/><Relationship Id="rId88" Type="http://schemas.openxmlformats.org/officeDocument/2006/relationships/image" Target="../media/image629.png"/><Relationship Id="rId91" Type="http://schemas.openxmlformats.org/officeDocument/2006/relationships/customXml" Target="../ink/ink1751.xml"/><Relationship Id="rId96" Type="http://schemas.openxmlformats.org/officeDocument/2006/relationships/image" Target="../media/image3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5" Type="http://schemas.openxmlformats.org/officeDocument/2006/relationships/customXml" Target="../ink/ink1711.xml"/><Relationship Id="rId23" Type="http://schemas.openxmlformats.org/officeDocument/2006/relationships/customXml" Target="../ink/ink1715.xml"/><Relationship Id="rId28" Type="http://schemas.openxmlformats.org/officeDocument/2006/relationships/image" Target="../media/image612.png"/><Relationship Id="rId36" Type="http://schemas.openxmlformats.org/officeDocument/2006/relationships/image" Target="../media/image616.png"/><Relationship Id="rId49" Type="http://schemas.openxmlformats.org/officeDocument/2006/relationships/customXml" Target="../ink/ink1730.xml"/><Relationship Id="rId57" Type="http://schemas.openxmlformats.org/officeDocument/2006/relationships/customXml" Target="../ink/ink1734.xml"/><Relationship Id="rId106" Type="http://schemas.openxmlformats.org/officeDocument/2006/relationships/image" Target="../media/image3450.png"/><Relationship Id="rId10" Type="http://schemas.openxmlformats.org/officeDocument/2006/relationships/image" Target="../media/image3502.png"/><Relationship Id="rId31" Type="http://schemas.openxmlformats.org/officeDocument/2006/relationships/customXml" Target="../ink/ink1720.xml"/><Relationship Id="rId44" Type="http://schemas.openxmlformats.org/officeDocument/2006/relationships/image" Target="../media/image620.png"/><Relationship Id="rId52" Type="http://schemas.openxmlformats.org/officeDocument/2006/relationships/image" Target="../media/image621.png"/><Relationship Id="rId60" Type="http://schemas.openxmlformats.org/officeDocument/2006/relationships/image" Target="../media/image625.png"/><Relationship Id="rId65" Type="http://schemas.openxmlformats.org/officeDocument/2006/relationships/customXml" Target="../ink/ink1738.xml"/><Relationship Id="rId73" Type="http://schemas.openxmlformats.org/officeDocument/2006/relationships/customXml" Target="../ink/ink1742.xml"/><Relationship Id="rId78" Type="http://schemas.openxmlformats.org/officeDocument/2006/relationships/image" Target="../media/image3310.png"/><Relationship Id="rId81" Type="http://schemas.openxmlformats.org/officeDocument/2006/relationships/customXml" Target="../ink/ink1746.xml"/><Relationship Id="rId86" Type="http://schemas.openxmlformats.org/officeDocument/2006/relationships/image" Target="../media/image628.png"/><Relationship Id="rId94" Type="http://schemas.openxmlformats.org/officeDocument/2006/relationships/image" Target="../media/image3390.png"/><Relationship Id="rId99" Type="http://schemas.openxmlformats.org/officeDocument/2006/relationships/customXml" Target="../ink/ink1755.xml"/><Relationship Id="rId101" Type="http://schemas.openxmlformats.org/officeDocument/2006/relationships/customXml" Target="../ink/ink1756.xml"/><Relationship Id="rId4" Type="http://schemas.openxmlformats.org/officeDocument/2006/relationships/image" Target="../media/image1380.png"/><Relationship Id="rId9" Type="http://schemas.openxmlformats.org/officeDocument/2006/relationships/customXml" Target="../ink/ink1708.xml"/><Relationship Id="rId13" Type="http://schemas.openxmlformats.org/officeDocument/2006/relationships/customXml" Target="../ink/ink1710.xml"/><Relationship Id="rId18" Type="http://schemas.openxmlformats.org/officeDocument/2006/relationships/image" Target="../media/image3512.png"/><Relationship Id="rId39" Type="http://schemas.openxmlformats.org/officeDocument/2006/relationships/customXml" Target="../ink/ink1724.xml"/><Relationship Id="rId109" Type="http://schemas.openxmlformats.org/officeDocument/2006/relationships/customXml" Target="../ink/ink1760.xml"/><Relationship Id="rId34" Type="http://schemas.openxmlformats.org/officeDocument/2006/relationships/image" Target="../media/image615.png"/><Relationship Id="rId50" Type="http://schemas.openxmlformats.org/officeDocument/2006/relationships/image" Target="../media/image3170.png"/><Relationship Id="rId55" Type="http://schemas.openxmlformats.org/officeDocument/2006/relationships/customXml" Target="../ink/ink1733.xml"/><Relationship Id="rId76" Type="http://schemas.openxmlformats.org/officeDocument/2006/relationships/image" Target="../media/image3300.png"/><Relationship Id="rId97" Type="http://schemas.openxmlformats.org/officeDocument/2006/relationships/customXml" Target="../ink/ink1754.xml"/><Relationship Id="rId104" Type="http://schemas.openxmlformats.org/officeDocument/2006/relationships/image" Target="../media/image3440.png"/><Relationship Id="rId7" Type="http://schemas.openxmlformats.org/officeDocument/2006/relationships/customXml" Target="../ink/ink1707.xml"/><Relationship Id="rId71" Type="http://schemas.openxmlformats.org/officeDocument/2006/relationships/customXml" Target="../ink/ink1741.xml"/><Relationship Id="rId92" Type="http://schemas.openxmlformats.org/officeDocument/2006/relationships/image" Target="../media/image3380.png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60.png"/><Relationship Id="rId117" Type="http://schemas.openxmlformats.org/officeDocument/2006/relationships/image" Target="../media/image5440.png"/><Relationship Id="rId21" Type="http://schemas.openxmlformats.org/officeDocument/2006/relationships/customXml" Target="../ink/ink1770.xml"/><Relationship Id="rId42" Type="http://schemas.openxmlformats.org/officeDocument/2006/relationships/image" Target="../media/image3640.png"/><Relationship Id="rId47" Type="http://schemas.openxmlformats.org/officeDocument/2006/relationships/customXml" Target="../ink/ink1783.xml"/><Relationship Id="rId63" Type="http://schemas.openxmlformats.org/officeDocument/2006/relationships/customXml" Target="../ink/ink1792.xml"/><Relationship Id="rId68" Type="http://schemas.openxmlformats.org/officeDocument/2006/relationships/customXml" Target="../ink/ink1797.xml"/><Relationship Id="rId84" Type="http://schemas.openxmlformats.org/officeDocument/2006/relationships/customXml" Target="../ink/ink1806.xml"/><Relationship Id="rId89" Type="http://schemas.openxmlformats.org/officeDocument/2006/relationships/image" Target="../media/image5410.png"/><Relationship Id="rId112" Type="http://schemas.openxmlformats.org/officeDocument/2006/relationships/customXml" Target="../ink/ink1820.xml"/><Relationship Id="rId133" Type="http://schemas.openxmlformats.org/officeDocument/2006/relationships/image" Target="../media/image4050.png"/><Relationship Id="rId138" Type="http://schemas.openxmlformats.org/officeDocument/2006/relationships/customXml" Target="../ink/ink1833.xml"/><Relationship Id="rId16" Type="http://schemas.openxmlformats.org/officeDocument/2006/relationships/image" Target="../media/image3540.png"/><Relationship Id="rId107" Type="http://schemas.openxmlformats.org/officeDocument/2006/relationships/image" Target="../media/image3920.png"/><Relationship Id="rId11" Type="http://schemas.openxmlformats.org/officeDocument/2006/relationships/customXml" Target="../ink/ink1765.xml"/><Relationship Id="rId32" Type="http://schemas.openxmlformats.org/officeDocument/2006/relationships/image" Target="../media/image3513.png"/><Relationship Id="rId37" Type="http://schemas.openxmlformats.org/officeDocument/2006/relationships/customXml" Target="../ink/ink1778.xml"/><Relationship Id="rId53" Type="http://schemas.openxmlformats.org/officeDocument/2006/relationships/customXml" Target="../ink/ink1786.xml"/><Relationship Id="rId58" Type="http://schemas.openxmlformats.org/officeDocument/2006/relationships/image" Target="../media/image5330.png"/><Relationship Id="rId74" Type="http://schemas.openxmlformats.org/officeDocument/2006/relationships/customXml" Target="../ink/ink1801.xml"/><Relationship Id="rId79" Type="http://schemas.openxmlformats.org/officeDocument/2006/relationships/image" Target="../media/image5390.png"/><Relationship Id="rId102" Type="http://schemas.openxmlformats.org/officeDocument/2006/relationships/customXml" Target="../ink/ink1815.xml"/><Relationship Id="rId123" Type="http://schemas.openxmlformats.org/officeDocument/2006/relationships/image" Target="../media/image4000.png"/><Relationship Id="rId128" Type="http://schemas.openxmlformats.org/officeDocument/2006/relationships/customXml" Target="../ink/ink1828.xml"/><Relationship Id="rId144" Type="http://schemas.openxmlformats.org/officeDocument/2006/relationships/customXml" Target="../ink/ink1836.xml"/><Relationship Id="rId149" Type="http://schemas.openxmlformats.org/officeDocument/2006/relationships/image" Target="../media/image4130.png"/><Relationship Id="rId5" Type="http://schemas.openxmlformats.org/officeDocument/2006/relationships/customXml" Target="../ink/ink1762.xml"/><Relationship Id="rId90" Type="http://schemas.openxmlformats.org/officeDocument/2006/relationships/customXml" Target="../ink/ink1809.xml"/><Relationship Id="rId95" Type="http://schemas.openxmlformats.org/officeDocument/2006/relationships/image" Target="../media/image3860.png"/><Relationship Id="rId22" Type="http://schemas.openxmlformats.org/officeDocument/2006/relationships/image" Target="../media/image1500.png"/><Relationship Id="rId27" Type="http://schemas.openxmlformats.org/officeDocument/2006/relationships/customXml" Target="../ink/ink1773.xml"/><Relationship Id="rId43" Type="http://schemas.openxmlformats.org/officeDocument/2006/relationships/customXml" Target="../ink/ink1781.xml"/><Relationship Id="rId48" Type="http://schemas.openxmlformats.org/officeDocument/2006/relationships/image" Target="../media/image3670.png"/><Relationship Id="rId64" Type="http://schemas.openxmlformats.org/officeDocument/2006/relationships/customXml" Target="../ink/ink1793.xml"/><Relationship Id="rId69" Type="http://schemas.openxmlformats.org/officeDocument/2006/relationships/customXml" Target="../ink/ink1798.xml"/><Relationship Id="rId113" Type="http://schemas.openxmlformats.org/officeDocument/2006/relationships/image" Target="../media/image3950.png"/><Relationship Id="rId118" Type="http://schemas.openxmlformats.org/officeDocument/2006/relationships/customXml" Target="../ink/ink1823.xml"/><Relationship Id="rId134" Type="http://schemas.openxmlformats.org/officeDocument/2006/relationships/customXml" Target="../ink/ink1831.xml"/><Relationship Id="rId139" Type="http://schemas.openxmlformats.org/officeDocument/2006/relationships/image" Target="../media/image4080.png"/><Relationship Id="rId80" Type="http://schemas.openxmlformats.org/officeDocument/2006/relationships/customXml" Target="../ink/ink1804.xml"/><Relationship Id="rId85" Type="http://schemas.openxmlformats.org/officeDocument/2006/relationships/image" Target="../media/image3811.png"/><Relationship Id="rId150" Type="http://schemas.openxmlformats.org/officeDocument/2006/relationships/customXml" Target="../ink/ink1839.xml"/><Relationship Id="rId12" Type="http://schemas.openxmlformats.org/officeDocument/2006/relationships/image" Target="../media/image3520.png"/><Relationship Id="rId17" Type="http://schemas.openxmlformats.org/officeDocument/2006/relationships/customXml" Target="../ink/ink1768.xml"/><Relationship Id="rId25" Type="http://schemas.openxmlformats.org/officeDocument/2006/relationships/customXml" Target="../ink/ink1772.xml"/><Relationship Id="rId33" Type="http://schemas.openxmlformats.org/officeDocument/2006/relationships/customXml" Target="../ink/ink1776.xml"/><Relationship Id="rId38" Type="http://schemas.openxmlformats.org/officeDocument/2006/relationships/image" Target="../media/image3620.png"/><Relationship Id="rId46" Type="http://schemas.openxmlformats.org/officeDocument/2006/relationships/image" Target="../media/image3660.png"/><Relationship Id="rId59" Type="http://schemas.openxmlformats.org/officeDocument/2006/relationships/customXml" Target="../ink/ink1789.xml"/><Relationship Id="rId67" Type="http://schemas.openxmlformats.org/officeDocument/2006/relationships/customXml" Target="../ink/ink1796.xml"/><Relationship Id="rId103" Type="http://schemas.openxmlformats.org/officeDocument/2006/relationships/image" Target="../media/image3900.png"/><Relationship Id="rId108" Type="http://schemas.openxmlformats.org/officeDocument/2006/relationships/customXml" Target="../ink/ink1818.xml"/><Relationship Id="rId116" Type="http://schemas.openxmlformats.org/officeDocument/2006/relationships/customXml" Target="../ink/ink1822.xml"/><Relationship Id="rId124" Type="http://schemas.openxmlformats.org/officeDocument/2006/relationships/customXml" Target="../ink/ink1826.xml"/><Relationship Id="rId129" Type="http://schemas.openxmlformats.org/officeDocument/2006/relationships/image" Target="../media/image4030.png"/><Relationship Id="rId137" Type="http://schemas.openxmlformats.org/officeDocument/2006/relationships/image" Target="../media/image4070.png"/><Relationship Id="rId20" Type="http://schemas.openxmlformats.org/officeDocument/2006/relationships/image" Target="../media/image5250.png"/><Relationship Id="rId41" Type="http://schemas.openxmlformats.org/officeDocument/2006/relationships/customXml" Target="../ink/ink1780.xml"/><Relationship Id="rId54" Type="http://schemas.openxmlformats.org/officeDocument/2006/relationships/image" Target="../media/image5310.png"/><Relationship Id="rId62" Type="http://schemas.openxmlformats.org/officeDocument/2006/relationships/customXml" Target="../ink/ink1791.xml"/><Relationship Id="rId70" Type="http://schemas.openxmlformats.org/officeDocument/2006/relationships/customXml" Target="../ink/ink1799.xml"/><Relationship Id="rId75" Type="http://schemas.openxmlformats.org/officeDocument/2006/relationships/image" Target="../media/image5370.png"/><Relationship Id="rId83" Type="http://schemas.openxmlformats.org/officeDocument/2006/relationships/image" Target="../media/image3800.png"/><Relationship Id="rId88" Type="http://schemas.openxmlformats.org/officeDocument/2006/relationships/customXml" Target="../ink/ink1808.xml"/><Relationship Id="rId91" Type="http://schemas.openxmlformats.org/officeDocument/2006/relationships/image" Target="../media/image5420.png"/><Relationship Id="rId96" Type="http://schemas.openxmlformats.org/officeDocument/2006/relationships/customXml" Target="../ink/ink1812.xml"/><Relationship Id="rId111" Type="http://schemas.openxmlformats.org/officeDocument/2006/relationships/image" Target="../media/image3940.png"/><Relationship Id="rId132" Type="http://schemas.openxmlformats.org/officeDocument/2006/relationships/customXml" Target="../ink/ink1830.xml"/><Relationship Id="rId140" Type="http://schemas.openxmlformats.org/officeDocument/2006/relationships/customXml" Target="../ink/ink1834.xml"/><Relationship Id="rId145" Type="http://schemas.openxmlformats.org/officeDocument/2006/relationships/image" Target="../media/image5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0.png"/><Relationship Id="rId15" Type="http://schemas.openxmlformats.org/officeDocument/2006/relationships/customXml" Target="../ink/ink1767.xml"/><Relationship Id="rId23" Type="http://schemas.openxmlformats.org/officeDocument/2006/relationships/customXml" Target="../ink/ink1771.xml"/><Relationship Id="rId28" Type="http://schemas.openxmlformats.org/officeDocument/2006/relationships/image" Target="../media/image5270.png"/><Relationship Id="rId36" Type="http://schemas.openxmlformats.org/officeDocument/2006/relationships/image" Target="../media/image470.png"/><Relationship Id="rId49" Type="http://schemas.openxmlformats.org/officeDocument/2006/relationships/customXml" Target="../ink/ink1784.xml"/><Relationship Id="rId57" Type="http://schemas.openxmlformats.org/officeDocument/2006/relationships/customXml" Target="../ink/ink1788.xml"/><Relationship Id="rId106" Type="http://schemas.openxmlformats.org/officeDocument/2006/relationships/customXml" Target="../ink/ink1817.xml"/><Relationship Id="rId114" Type="http://schemas.openxmlformats.org/officeDocument/2006/relationships/customXml" Target="../ink/ink1821.xml"/><Relationship Id="rId119" Type="http://schemas.openxmlformats.org/officeDocument/2006/relationships/image" Target="../media/image3980.png"/><Relationship Id="rId127" Type="http://schemas.openxmlformats.org/officeDocument/2006/relationships/image" Target="../media/image4020.png"/><Relationship Id="rId10" Type="http://schemas.openxmlformats.org/officeDocument/2006/relationships/image" Target="../media/image3510.png"/><Relationship Id="rId31" Type="http://schemas.openxmlformats.org/officeDocument/2006/relationships/customXml" Target="../ink/ink1775.xml"/><Relationship Id="rId44" Type="http://schemas.openxmlformats.org/officeDocument/2006/relationships/image" Target="../media/image3650.png"/><Relationship Id="rId52" Type="http://schemas.openxmlformats.org/officeDocument/2006/relationships/image" Target="../media/image5300.png"/><Relationship Id="rId60" Type="http://schemas.openxmlformats.org/officeDocument/2006/relationships/image" Target="../media/image5340.png"/><Relationship Id="rId65" Type="http://schemas.openxmlformats.org/officeDocument/2006/relationships/customXml" Target="../ink/ink1794.xml"/><Relationship Id="rId73" Type="http://schemas.openxmlformats.org/officeDocument/2006/relationships/image" Target="../media/image5360.png"/><Relationship Id="rId78" Type="http://schemas.openxmlformats.org/officeDocument/2006/relationships/customXml" Target="../ink/ink1803.xml"/><Relationship Id="rId81" Type="http://schemas.openxmlformats.org/officeDocument/2006/relationships/image" Target="../media/image5400.png"/><Relationship Id="rId86" Type="http://schemas.openxmlformats.org/officeDocument/2006/relationships/customXml" Target="../ink/ink1807.xml"/><Relationship Id="rId94" Type="http://schemas.openxmlformats.org/officeDocument/2006/relationships/customXml" Target="../ink/ink1811.xml"/><Relationship Id="rId99" Type="http://schemas.openxmlformats.org/officeDocument/2006/relationships/image" Target="../media/image3880.png"/><Relationship Id="rId101" Type="http://schemas.openxmlformats.org/officeDocument/2006/relationships/image" Target="../media/image3890.png"/><Relationship Id="rId122" Type="http://schemas.openxmlformats.org/officeDocument/2006/relationships/customXml" Target="../ink/ink1825.xml"/><Relationship Id="rId130" Type="http://schemas.openxmlformats.org/officeDocument/2006/relationships/customXml" Target="../ink/ink1829.xml"/><Relationship Id="rId135" Type="http://schemas.openxmlformats.org/officeDocument/2006/relationships/image" Target="../media/image4060.png"/><Relationship Id="rId143" Type="http://schemas.openxmlformats.org/officeDocument/2006/relationships/image" Target="../media/image4100.png"/><Relationship Id="rId148" Type="http://schemas.openxmlformats.org/officeDocument/2006/relationships/customXml" Target="../ink/ink1838.xml"/><Relationship Id="rId151" Type="http://schemas.openxmlformats.org/officeDocument/2006/relationships/image" Target="../media/image4140.png"/><Relationship Id="rId4" Type="http://schemas.openxmlformats.org/officeDocument/2006/relationships/image" Target="../media/image5220.png"/><Relationship Id="rId9" Type="http://schemas.openxmlformats.org/officeDocument/2006/relationships/customXml" Target="../ink/ink1764.xml"/><Relationship Id="rId13" Type="http://schemas.openxmlformats.org/officeDocument/2006/relationships/customXml" Target="../ink/ink1766.xml"/><Relationship Id="rId18" Type="http://schemas.openxmlformats.org/officeDocument/2006/relationships/image" Target="../media/image3550.png"/><Relationship Id="rId39" Type="http://schemas.openxmlformats.org/officeDocument/2006/relationships/customXml" Target="../ink/ink1779.xml"/><Relationship Id="rId109" Type="http://schemas.openxmlformats.org/officeDocument/2006/relationships/image" Target="../media/image5430.png"/><Relationship Id="rId34" Type="http://schemas.openxmlformats.org/officeDocument/2006/relationships/image" Target="../media/image5290.png"/><Relationship Id="rId50" Type="http://schemas.openxmlformats.org/officeDocument/2006/relationships/image" Target="../media/image3680.png"/><Relationship Id="rId55" Type="http://schemas.openxmlformats.org/officeDocument/2006/relationships/customXml" Target="../ink/ink1787.xml"/><Relationship Id="rId76" Type="http://schemas.openxmlformats.org/officeDocument/2006/relationships/customXml" Target="../ink/ink1802.xml"/><Relationship Id="rId97" Type="http://schemas.openxmlformats.org/officeDocument/2006/relationships/image" Target="../media/image3870.png"/><Relationship Id="rId104" Type="http://schemas.openxmlformats.org/officeDocument/2006/relationships/customXml" Target="../ink/ink1816.xml"/><Relationship Id="rId120" Type="http://schemas.openxmlformats.org/officeDocument/2006/relationships/customXml" Target="../ink/ink1824.xml"/><Relationship Id="rId125" Type="http://schemas.openxmlformats.org/officeDocument/2006/relationships/image" Target="../media/image4010.png"/><Relationship Id="rId141" Type="http://schemas.openxmlformats.org/officeDocument/2006/relationships/image" Target="../media/image4090.png"/><Relationship Id="rId146" Type="http://schemas.openxmlformats.org/officeDocument/2006/relationships/customXml" Target="../ink/ink1837.xml"/><Relationship Id="rId7" Type="http://schemas.openxmlformats.org/officeDocument/2006/relationships/customXml" Target="../ink/ink1763.xml"/><Relationship Id="rId71" Type="http://schemas.openxmlformats.org/officeDocument/2006/relationships/image" Target="../media/image5350.png"/><Relationship Id="rId92" Type="http://schemas.openxmlformats.org/officeDocument/2006/relationships/customXml" Target="../ink/ink1810.xml"/><Relationship Id="rId2" Type="http://schemas.openxmlformats.org/officeDocument/2006/relationships/notesSlide" Target="../notesSlides/notesSlide55.xml"/><Relationship Id="rId29" Type="http://schemas.openxmlformats.org/officeDocument/2006/relationships/customXml" Target="../ink/ink1774.xml"/><Relationship Id="rId24" Type="http://schemas.openxmlformats.org/officeDocument/2006/relationships/image" Target="../media/image2040.png"/><Relationship Id="rId40" Type="http://schemas.openxmlformats.org/officeDocument/2006/relationships/image" Target="../media/image3630.png"/><Relationship Id="rId45" Type="http://schemas.openxmlformats.org/officeDocument/2006/relationships/customXml" Target="../ink/ink1782.xml"/><Relationship Id="rId66" Type="http://schemas.openxmlformats.org/officeDocument/2006/relationships/customXml" Target="../ink/ink1795.xml"/><Relationship Id="rId87" Type="http://schemas.openxmlformats.org/officeDocument/2006/relationships/image" Target="../media/image3820.png"/><Relationship Id="rId110" Type="http://schemas.openxmlformats.org/officeDocument/2006/relationships/customXml" Target="../ink/ink1819.xml"/><Relationship Id="rId115" Type="http://schemas.openxmlformats.org/officeDocument/2006/relationships/image" Target="../media/image3960.png"/><Relationship Id="rId131" Type="http://schemas.openxmlformats.org/officeDocument/2006/relationships/image" Target="../media/image4040.png"/><Relationship Id="rId136" Type="http://schemas.openxmlformats.org/officeDocument/2006/relationships/customXml" Target="../ink/ink1832.xml"/><Relationship Id="rId61" Type="http://schemas.openxmlformats.org/officeDocument/2006/relationships/customXml" Target="../ink/ink1790.xml"/><Relationship Id="rId82" Type="http://schemas.openxmlformats.org/officeDocument/2006/relationships/customXml" Target="../ink/ink1805.xml"/><Relationship Id="rId19" Type="http://schemas.openxmlformats.org/officeDocument/2006/relationships/customXml" Target="../ink/ink1769.xml"/><Relationship Id="rId14" Type="http://schemas.openxmlformats.org/officeDocument/2006/relationships/image" Target="../media/image5240.png"/><Relationship Id="rId30" Type="http://schemas.openxmlformats.org/officeDocument/2006/relationships/image" Target="../media/image5280.png"/><Relationship Id="rId35" Type="http://schemas.openxmlformats.org/officeDocument/2006/relationships/customXml" Target="../ink/ink1777.xml"/><Relationship Id="rId56" Type="http://schemas.openxmlformats.org/officeDocument/2006/relationships/image" Target="../media/image5320.png"/><Relationship Id="rId77" Type="http://schemas.openxmlformats.org/officeDocument/2006/relationships/image" Target="../media/image5380.png"/><Relationship Id="rId100" Type="http://schemas.openxmlformats.org/officeDocument/2006/relationships/customXml" Target="../ink/ink1814.xml"/><Relationship Id="rId105" Type="http://schemas.openxmlformats.org/officeDocument/2006/relationships/image" Target="../media/image3910.png"/><Relationship Id="rId126" Type="http://schemas.openxmlformats.org/officeDocument/2006/relationships/customXml" Target="../ink/ink1827.xml"/><Relationship Id="rId147" Type="http://schemas.openxmlformats.org/officeDocument/2006/relationships/image" Target="../media/image4120.png"/><Relationship Id="rId8" Type="http://schemas.openxmlformats.org/officeDocument/2006/relationships/image" Target="../media/image3500.png"/><Relationship Id="rId51" Type="http://schemas.openxmlformats.org/officeDocument/2006/relationships/customXml" Target="../ink/ink1785.xml"/><Relationship Id="rId72" Type="http://schemas.openxmlformats.org/officeDocument/2006/relationships/customXml" Target="../ink/ink1800.xml"/><Relationship Id="rId93" Type="http://schemas.openxmlformats.org/officeDocument/2006/relationships/image" Target="../media/image3850.png"/><Relationship Id="rId98" Type="http://schemas.openxmlformats.org/officeDocument/2006/relationships/customXml" Target="../ink/ink1813.xml"/><Relationship Id="rId121" Type="http://schemas.openxmlformats.org/officeDocument/2006/relationships/image" Target="../media/image3990.png"/><Relationship Id="rId142" Type="http://schemas.openxmlformats.org/officeDocument/2006/relationships/customXml" Target="../ink/ink1835.xml"/><Relationship Id="rId3" Type="http://schemas.openxmlformats.org/officeDocument/2006/relationships/customXml" Target="../ink/ink176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9" Type="http://schemas.openxmlformats.org/officeDocument/2006/relationships/image" Target="../media/image127.png"/><Relationship Id="rId3" Type="http://schemas.openxmlformats.org/officeDocument/2006/relationships/image" Target="../media/image28.png"/><Relationship Id="rId21" Type="http://schemas.openxmlformats.org/officeDocument/2006/relationships/image" Target="../media/image118.png"/><Relationship Id="rId34" Type="http://schemas.openxmlformats.org/officeDocument/2006/relationships/customXml" Target="../ink/ink94.xml"/><Relationship Id="rId42" Type="http://schemas.openxmlformats.org/officeDocument/2006/relationships/customXml" Target="../ink/ink98.xml"/><Relationship Id="rId47" Type="http://schemas.openxmlformats.org/officeDocument/2006/relationships/image" Target="../media/image131.png"/><Relationship Id="rId50" Type="http://schemas.openxmlformats.org/officeDocument/2006/relationships/customXml" Target="../ink/ink102.xml"/><Relationship Id="rId7" Type="http://schemas.openxmlformats.org/officeDocument/2006/relationships/customXml" Target="../ink/ink81.xml"/><Relationship Id="rId12" Type="http://schemas.openxmlformats.org/officeDocument/2006/relationships/customXml" Target="../ink/ink83.xml"/><Relationship Id="rId17" Type="http://schemas.openxmlformats.org/officeDocument/2006/relationships/image" Target="../media/image116.png"/><Relationship Id="rId25" Type="http://schemas.openxmlformats.org/officeDocument/2006/relationships/image" Target="../media/image120.png"/><Relationship Id="rId33" Type="http://schemas.openxmlformats.org/officeDocument/2006/relationships/image" Target="../media/image124.png"/><Relationship Id="rId38" Type="http://schemas.openxmlformats.org/officeDocument/2006/relationships/customXml" Target="../ink/ink96.xml"/><Relationship Id="rId46" Type="http://schemas.openxmlformats.org/officeDocument/2006/relationships/customXml" Target="../ink/ink100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85.xml"/><Relationship Id="rId20" Type="http://schemas.openxmlformats.org/officeDocument/2006/relationships/customXml" Target="../ink/ink87.xml"/><Relationship Id="rId29" Type="http://schemas.openxmlformats.org/officeDocument/2006/relationships/image" Target="../media/image122.png"/><Relationship Id="rId41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3.png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37" Type="http://schemas.openxmlformats.org/officeDocument/2006/relationships/image" Target="../media/image126.png"/><Relationship Id="rId40" Type="http://schemas.openxmlformats.org/officeDocument/2006/relationships/customXml" Target="../ink/ink97.xml"/><Relationship Id="rId45" Type="http://schemas.openxmlformats.org/officeDocument/2006/relationships/image" Target="../media/image130.png"/><Relationship Id="rId5" Type="http://schemas.openxmlformats.org/officeDocument/2006/relationships/customXml" Target="../ink/ink80.xml"/><Relationship Id="rId15" Type="http://schemas.openxmlformats.org/officeDocument/2006/relationships/image" Target="../media/image115.png"/><Relationship Id="rId23" Type="http://schemas.openxmlformats.org/officeDocument/2006/relationships/image" Target="../media/image119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49" Type="http://schemas.openxmlformats.org/officeDocument/2006/relationships/image" Target="../media/image132.png"/><Relationship Id="rId19" Type="http://schemas.openxmlformats.org/officeDocument/2006/relationships/image" Target="../media/image117.png"/><Relationship Id="rId31" Type="http://schemas.openxmlformats.org/officeDocument/2006/relationships/image" Target="../media/image123.png"/><Relationship Id="rId44" Type="http://schemas.openxmlformats.org/officeDocument/2006/relationships/customXml" Target="../ink/ink99.xml"/><Relationship Id="rId4" Type="http://schemas.openxmlformats.org/officeDocument/2006/relationships/oleObject" Target="../embeddings/oleObject1.bin"/><Relationship Id="rId9" Type="http://schemas.openxmlformats.org/officeDocument/2006/relationships/customXml" Target="../ink/ink82.xml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121.png"/><Relationship Id="rId30" Type="http://schemas.openxmlformats.org/officeDocument/2006/relationships/customXml" Target="../ink/ink92.xml"/><Relationship Id="rId35" Type="http://schemas.openxmlformats.org/officeDocument/2006/relationships/image" Target="../media/image125.png"/><Relationship Id="rId43" Type="http://schemas.openxmlformats.org/officeDocument/2006/relationships/image" Target="../media/image129.png"/><Relationship Id="rId48" Type="http://schemas.openxmlformats.org/officeDocument/2006/relationships/customXml" Target="../ink/ink101.xml"/><Relationship Id="rId8" Type="http://schemas.openxmlformats.org/officeDocument/2006/relationships/image" Target="../media/image71.png"/><Relationship Id="rId51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customXml" Target="../ink/ink10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03.xml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3" Type="http://schemas.openxmlformats.org/officeDocument/2006/relationships/image" Target="../media/image28.png"/><Relationship Id="rId7" Type="http://schemas.openxmlformats.org/officeDocument/2006/relationships/customXml" Target="../ink/ink106.xml"/><Relationship Id="rId12" Type="http://schemas.openxmlformats.org/officeDocument/2006/relationships/customXml" Target="../ink/ink10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5.png"/><Relationship Id="rId5" Type="http://schemas.openxmlformats.org/officeDocument/2006/relationships/customXml" Target="../ink/ink105.xml"/><Relationship Id="rId10" Type="http://schemas.openxmlformats.org/officeDocument/2006/relationships/customXml" Target="../ink/ink107.x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FCFF3B6-E5A0-4BD8-A696-6E240442C9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9924" y="1524000"/>
            <a:ext cx="9361447" cy="914400"/>
          </a:xfrm>
        </p:spPr>
        <p:txBody>
          <a:bodyPr/>
          <a:lstStyle/>
          <a:p>
            <a:r>
              <a:rPr lang="en-US" sz="4800" b="0" dirty="0">
                <a:ea typeface="+mj-lt"/>
                <a:cs typeface="+mj-lt"/>
              </a:rPr>
              <a:t>Off-lattice kinetic Monte Carlo </a:t>
            </a:r>
            <a:br>
              <a:rPr lang="en-US" sz="4800" b="0" dirty="0">
                <a:ea typeface="+mj-lt"/>
                <a:cs typeface="+mj-lt"/>
              </a:rPr>
            </a:br>
            <a:r>
              <a:rPr lang="en-US" sz="3200" b="0" dirty="0">
                <a:ea typeface="+mj-lt"/>
                <a:cs typeface="+mj-lt"/>
              </a:rPr>
              <a:t>and hydrogen vacancy-cluster interactions in α–Fe</a:t>
            </a:r>
            <a:endParaRPr lang="en-US" sz="3200" dirty="0">
              <a:cs typeface="Arial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9BB26B9-6B62-473C-A7BC-2C91677E4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276600"/>
            <a:ext cx="7772400" cy="1389063"/>
          </a:xfrm>
        </p:spPr>
        <p:txBody>
          <a:bodyPr/>
          <a:lstStyle/>
          <a:p>
            <a:pPr algn="ctr">
              <a:lnSpc>
                <a:spcPct val="90000"/>
              </a:lnSpc>
              <a:buNone/>
            </a:pPr>
            <a:r>
              <a:rPr lang="en-US" altLang="en-US" sz="3600" dirty="0"/>
              <a:t>C.J. Williams</a:t>
            </a:r>
            <a:endParaRPr lang="en-US" altLang="en-US" sz="3600" baseline="30000" dirty="0">
              <a:cs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altLang="en-US" sz="3600" dirty="0"/>
              <a:t>University of Cambridge</a:t>
            </a:r>
            <a:endParaRPr lang="en-US" altLang="en-US" dirty="0">
              <a:cs typeface="Arial"/>
            </a:endParaRPr>
          </a:p>
          <a:p>
            <a:pPr algn="ctr">
              <a:lnSpc>
                <a:spcPct val="90000"/>
              </a:lnSpc>
              <a:buNone/>
            </a:pPr>
            <a:endParaRPr lang="en-US" sz="2800" baseline="300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5C487-6B70-A811-6103-B133FDDBFE3D}"/>
              </a:ext>
            </a:extLst>
          </p:cNvPr>
          <p:cNvSpPr txBox="1"/>
          <p:nvPr/>
        </p:nvSpPr>
        <p:spPr>
          <a:xfrm>
            <a:off x="2476500" y="4938897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en-US" sz="2400" dirty="0">
                <a:solidFill>
                  <a:srgbClr val="321E00"/>
                </a:solidFill>
                <a:cs typeface="Arial"/>
              </a:rPr>
              <a:t>Enrique Galindo-Nava – University College London</a:t>
            </a:r>
          </a:p>
          <a:p>
            <a:pPr algn="ctr">
              <a:buNone/>
            </a:pPr>
            <a:r>
              <a:rPr lang="en-US" altLang="en-US" sz="2400" dirty="0">
                <a:solidFill>
                  <a:srgbClr val="321E00"/>
                </a:solidFill>
              </a:rPr>
              <a:t>James Elliott </a:t>
            </a:r>
            <a:r>
              <a:rPr lang="en-US" altLang="en-US" sz="2400" dirty="0">
                <a:solidFill>
                  <a:srgbClr val="321E00"/>
                </a:solidFill>
                <a:cs typeface="Arial"/>
              </a:rPr>
              <a:t>–</a:t>
            </a:r>
            <a:r>
              <a:rPr lang="en-US" altLang="en-US" sz="2400" dirty="0">
                <a:solidFill>
                  <a:srgbClr val="321E00"/>
                </a:solidFill>
              </a:rPr>
              <a:t> </a:t>
            </a:r>
            <a:r>
              <a:rPr lang="en-US" altLang="en-US" sz="2400" dirty="0">
                <a:solidFill>
                  <a:srgbClr val="321E00"/>
                </a:solidFill>
                <a:cs typeface="Arial"/>
              </a:rPr>
              <a:t>University of Cambridge </a:t>
            </a:r>
            <a:endParaRPr lang="en-GB" sz="2400" baseline="0" dirty="0" err="1">
              <a:solidFill>
                <a:srgbClr val="321E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92E45-37B8-A995-FABF-2717F4C3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"/>
            <a:ext cx="8463439" cy="592813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9DFABD-3995-4F84-9E42-271E4A53E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E9DFABD-3995-4F84-9E42-271E4A53EDA1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63855F-F330-4D2D-9433-E3E9DCC24691}"/>
                  </a:ext>
                </a:extLst>
              </p14:cNvPr>
              <p14:cNvContentPartPr/>
              <p14:nvPr/>
            </p14:nvContentPartPr>
            <p14:xfrm>
              <a:off x="5392905" y="1026930"/>
              <a:ext cx="144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63855F-F330-4D2D-9433-E3E9DCC246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2505" y="963930"/>
                <a:ext cx="101952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E63613-BBD2-4FEA-A803-D8F3C97C05FD}"/>
                  </a:ext>
                </a:extLst>
              </p14:cNvPr>
              <p14:cNvContentPartPr/>
              <p14:nvPr/>
            </p14:nvContentPartPr>
            <p14:xfrm>
              <a:off x="2863787" y="361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E63613-BBD2-4FEA-A803-D8F3C97C05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47" y="35961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D0D0EF-9F39-1E2F-6112-E17DD46FA7F6}"/>
                  </a:ext>
                </a:extLst>
              </p14:cNvPr>
              <p14:cNvContentPartPr/>
              <p14:nvPr/>
            </p14:nvContentPartPr>
            <p14:xfrm>
              <a:off x="3058640" y="33323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D0D0EF-9F39-1E2F-6112-E17DD46FA7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49640" y="3323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591D3F1-2C97-A25D-B10B-46496BAE8B32}"/>
                  </a:ext>
                </a:extLst>
              </p14:cNvPr>
              <p14:cNvContentPartPr/>
              <p14:nvPr/>
            </p14:nvContentPartPr>
            <p14:xfrm>
              <a:off x="2743200" y="1524000"/>
              <a:ext cx="2880" cy="15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591D3F1-2C97-A25D-B10B-46496BAE8B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0200" y="1461000"/>
                <a:ext cx="1285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2265965-0441-83CE-09F5-67CA6A6D91E1}"/>
                  </a:ext>
                </a:extLst>
              </p14:cNvPr>
              <p14:cNvContentPartPr/>
              <p14:nvPr/>
            </p14:nvContentPartPr>
            <p14:xfrm>
              <a:off x="5392905" y="1026930"/>
              <a:ext cx="1440" cy="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2265965-0441-83CE-09F5-67CA6A6D91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42505" y="963930"/>
                <a:ext cx="101952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BB67DC9-FC80-C7B6-9559-4E12D71A85E5}"/>
                  </a:ext>
                </a:extLst>
              </p14:cNvPr>
              <p14:cNvContentPartPr/>
              <p14:nvPr/>
            </p14:nvContentPartPr>
            <p14:xfrm>
              <a:off x="6705600" y="2362200"/>
              <a:ext cx="360" cy="6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BB67DC9-FC80-C7B6-9559-4E12D71A85E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42600" y="22992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D9E82A7-F53A-AD2D-7692-8E1332B97C4E}"/>
                  </a:ext>
                </a:extLst>
              </p14:cNvPr>
              <p14:cNvContentPartPr/>
              <p14:nvPr/>
            </p14:nvContentPartPr>
            <p14:xfrm>
              <a:off x="6551400" y="4267200"/>
              <a:ext cx="1800" cy="6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D9E82A7-F53A-AD2D-7692-8E1332B97C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88400" y="4204200"/>
                <a:ext cx="1274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873EF61-C8BF-2853-3F21-47851F64282B}"/>
                  </a:ext>
                </a:extLst>
              </p14:cNvPr>
              <p14:cNvContentPartPr/>
              <p14:nvPr/>
            </p14:nvContentPartPr>
            <p14:xfrm>
              <a:off x="9976760" y="4206800"/>
              <a:ext cx="45360" cy="3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873EF61-C8BF-2853-3F21-47851F64282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59120" y="4188800"/>
                <a:ext cx="81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E12BA40-BD4C-0DC9-7E65-76731E0AFF0E}"/>
                  </a:ext>
                </a:extLst>
              </p14:cNvPr>
              <p14:cNvContentPartPr/>
              <p14:nvPr/>
            </p14:nvContentPartPr>
            <p14:xfrm>
              <a:off x="9999800" y="4248200"/>
              <a:ext cx="9360" cy="2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E12BA40-BD4C-0DC9-7E65-76731E0AFF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37160" y="4185560"/>
                <a:ext cx="135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98DC1BB-5465-FEF6-BB09-DC94563A9423}"/>
                  </a:ext>
                </a:extLst>
              </p14:cNvPr>
              <p14:cNvContentPartPr/>
              <p14:nvPr/>
            </p14:nvContentPartPr>
            <p14:xfrm>
              <a:off x="3082200" y="2317320"/>
              <a:ext cx="6906960" cy="1917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98DC1BB-5465-FEF6-BB09-DC94563A94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73560" y="2308320"/>
                <a:ext cx="6924600" cy="19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DA499E5-E634-EE9E-8A7A-8A6532AFE4B2}"/>
                  </a:ext>
                </a:extLst>
              </p14:cNvPr>
              <p14:cNvContentPartPr/>
              <p14:nvPr/>
            </p14:nvContentPartPr>
            <p14:xfrm>
              <a:off x="3088680" y="3310560"/>
              <a:ext cx="6906960" cy="1019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DA499E5-E634-EE9E-8A7A-8A6532AFE4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80040" y="3301560"/>
                <a:ext cx="6924600" cy="10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E15CDE7-728F-B880-1D56-48917C48C0D2}"/>
                  </a:ext>
                </a:extLst>
              </p14:cNvPr>
              <p14:cNvContentPartPr/>
              <p14:nvPr/>
            </p14:nvContentPartPr>
            <p14:xfrm>
              <a:off x="3081120" y="452160"/>
              <a:ext cx="2391120" cy="2874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E15CDE7-728F-B880-1D56-48917C48C0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72120" y="443160"/>
                <a:ext cx="2408760" cy="28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9467FF9-23A0-CABE-E7B0-90B69B7FC34F}"/>
                  </a:ext>
                </a:extLst>
              </p14:cNvPr>
              <p14:cNvContentPartPr/>
              <p14:nvPr/>
            </p14:nvContentPartPr>
            <p14:xfrm>
              <a:off x="2734440" y="451080"/>
              <a:ext cx="355680" cy="2871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9467FF9-23A0-CABE-E7B0-90B69B7FC3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25800" y="442080"/>
                <a:ext cx="373320" cy="28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6339510-D1BA-DE98-2603-E3B7564BF6F1}"/>
                  </a:ext>
                </a:extLst>
              </p14:cNvPr>
              <p14:cNvContentPartPr/>
              <p14:nvPr/>
            </p14:nvContentPartPr>
            <p14:xfrm>
              <a:off x="3081120" y="3297600"/>
              <a:ext cx="1800" cy="20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6339510-D1BA-DE98-2603-E3B7564BF6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45120" y="3261960"/>
                <a:ext cx="7344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60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Off-lattice KMC 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07FE12-9D78-49DD-D772-AC5C9F418FF3}"/>
              </a:ext>
            </a:extLst>
          </p:cNvPr>
          <p:cNvGrpSpPr/>
          <p:nvPr/>
        </p:nvGrpSpPr>
        <p:grpSpPr>
          <a:xfrm>
            <a:off x="4419600" y="1524000"/>
            <a:ext cx="3622281" cy="3560167"/>
            <a:chOff x="7848600" y="457632"/>
            <a:chExt cx="3622281" cy="35601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DB0EEF-704E-6B0D-31D8-561CA6E1362A}"/>
                </a:ext>
              </a:extLst>
            </p:cNvPr>
            <p:cNvSpPr/>
            <p:nvPr/>
          </p:nvSpPr>
          <p:spPr bwMode="auto">
            <a:xfrm>
              <a:off x="7848600" y="2451245"/>
              <a:ext cx="1600200" cy="1524000"/>
            </a:xfrm>
            <a:prstGeom prst="ellips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br>
                <a:rPr lang="en-GB" dirty="0">
                  <a:solidFill>
                    <a:schemeClr val="bg2"/>
                  </a:solidFill>
                  <a:latin typeface="Arial" charset="0"/>
                </a:rPr>
              </a:b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A0A1D-390B-2FF0-9121-9E12591FA36D}"/>
                </a:ext>
              </a:extLst>
            </p:cNvPr>
            <p:cNvSpPr txBox="1"/>
            <p:nvPr/>
          </p:nvSpPr>
          <p:spPr>
            <a:xfrm>
              <a:off x="7943850" y="2797746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KMC</a:t>
              </a:r>
            </a:p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choose</a:t>
              </a:r>
            </a:p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mechanism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251112-3C66-CA6D-1782-E797E03E6FCA}"/>
                </a:ext>
              </a:extLst>
            </p:cNvPr>
            <p:cNvSpPr/>
            <p:nvPr/>
          </p:nvSpPr>
          <p:spPr bwMode="auto">
            <a:xfrm>
              <a:off x="8676642" y="457632"/>
              <a:ext cx="1600200" cy="1524000"/>
            </a:xfrm>
            <a:prstGeom prst="ellips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br>
                <a:rPr lang="en-GB" dirty="0">
                  <a:solidFill>
                    <a:schemeClr val="bg2"/>
                  </a:solidFill>
                  <a:latin typeface="Arial" charset="0"/>
                </a:rPr>
              </a:b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3F6446-51E6-5ADF-FFD2-50B9FFB15291}"/>
                </a:ext>
              </a:extLst>
            </p:cNvPr>
            <p:cNvSpPr txBox="1"/>
            <p:nvPr/>
          </p:nvSpPr>
          <p:spPr>
            <a:xfrm>
              <a:off x="8867142" y="823709"/>
              <a:ext cx="121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Find </a:t>
              </a:r>
            </a:p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saddle</a:t>
              </a:r>
            </a:p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points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A02D9C-8F72-99FD-4F50-C801DC488A6D}"/>
                </a:ext>
              </a:extLst>
            </p:cNvPr>
            <p:cNvSpPr/>
            <p:nvPr/>
          </p:nvSpPr>
          <p:spPr bwMode="auto">
            <a:xfrm>
              <a:off x="9829800" y="2035746"/>
              <a:ext cx="1600200" cy="1524000"/>
            </a:xfrm>
            <a:prstGeom prst="ellips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br>
                <a:rPr lang="en-GB" dirty="0">
                  <a:solidFill>
                    <a:schemeClr val="bg2"/>
                  </a:solidFill>
                  <a:latin typeface="Arial" charset="0"/>
                </a:rPr>
              </a:b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5AB8F0-184C-93FD-BB9D-4BDF76201323}"/>
                </a:ext>
              </a:extLst>
            </p:cNvPr>
            <p:cNvSpPr txBox="1"/>
            <p:nvPr/>
          </p:nvSpPr>
          <p:spPr>
            <a:xfrm>
              <a:off x="10020300" y="2505358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Advance</a:t>
              </a:r>
            </a:p>
            <a:p>
              <a:pPr algn="ctr">
                <a:buNone/>
              </a:pPr>
              <a:r>
                <a:rPr lang="en-GB" sz="1600" baseline="0" dirty="0">
                  <a:solidFill>
                    <a:schemeClr val="bg2"/>
                  </a:solidFill>
                </a:rPr>
                <a:t>state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B66-0D0A-1F47-78AC-D3C1C0243CA9}"/>
                </a:ext>
              </a:extLst>
            </p:cNvPr>
            <p:cNvGrpSpPr/>
            <p:nvPr/>
          </p:nvGrpSpPr>
          <p:grpSpPr>
            <a:xfrm>
              <a:off x="7915520" y="1392679"/>
              <a:ext cx="629280" cy="1082520"/>
              <a:chOff x="7915520" y="1392679"/>
              <a:chExt cx="629280" cy="108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5C542FE8-5379-77C7-C3ED-31C22B33DD99}"/>
                      </a:ext>
                    </a:extLst>
                  </p14:cNvPr>
                  <p14:cNvContentPartPr/>
                  <p14:nvPr/>
                </p14:nvContentPartPr>
                <p14:xfrm>
                  <a:off x="7915520" y="1392679"/>
                  <a:ext cx="629280" cy="1082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5C542FE8-5379-77C7-C3ED-31C22B33DD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897520" y="1374679"/>
                    <a:ext cx="664920" cy="11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6F109295-53C3-89C4-01F2-1D8D43AA3747}"/>
                      </a:ext>
                    </a:extLst>
                  </p14:cNvPr>
                  <p14:cNvContentPartPr/>
                  <p14:nvPr/>
                </p14:nvContentPartPr>
                <p14:xfrm>
                  <a:off x="8017760" y="2316439"/>
                  <a:ext cx="124560" cy="1551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6F109295-53C3-89C4-01F2-1D8D43AA374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00120" y="2298439"/>
                    <a:ext cx="160200" cy="190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354521B-AED0-59C3-2917-E587258D4E89}"/>
                </a:ext>
              </a:extLst>
            </p:cNvPr>
            <p:cNvGrpSpPr/>
            <p:nvPr/>
          </p:nvGrpSpPr>
          <p:grpSpPr>
            <a:xfrm>
              <a:off x="9272000" y="3671119"/>
              <a:ext cx="987840" cy="346680"/>
              <a:chOff x="7519400" y="4899600"/>
              <a:chExt cx="987840" cy="34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B6EEC63B-30AE-C29A-0145-110DF8854BEA}"/>
                      </a:ext>
                    </a:extLst>
                  </p14:cNvPr>
                  <p14:cNvContentPartPr/>
                  <p14:nvPr/>
                </p14:nvContentPartPr>
                <p14:xfrm>
                  <a:off x="7519400" y="4972320"/>
                  <a:ext cx="890280" cy="2739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B6EEC63B-30AE-C29A-0145-110DF8854BE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01400" y="4954680"/>
                    <a:ext cx="92592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CD57F51-1CA6-3090-8597-EF409EA64C96}"/>
                      </a:ext>
                    </a:extLst>
                  </p14:cNvPr>
                  <p14:cNvContentPartPr/>
                  <p14:nvPr/>
                </p14:nvContentPartPr>
                <p14:xfrm>
                  <a:off x="8250920" y="4899600"/>
                  <a:ext cx="168480" cy="180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CD57F51-1CA6-3090-8597-EF409EA64C9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232920" y="4881960"/>
                    <a:ext cx="2041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C157253-5DEA-8E5C-5BFF-C727C55FB523}"/>
                      </a:ext>
                    </a:extLst>
                  </p14:cNvPr>
                  <p14:cNvContentPartPr/>
                  <p14:nvPr/>
                </p14:nvContentPartPr>
                <p14:xfrm>
                  <a:off x="8229320" y="4900320"/>
                  <a:ext cx="277920" cy="1994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C157253-5DEA-8E5C-5BFF-C727C55FB52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211680" y="4882680"/>
                    <a:ext cx="313560" cy="235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A275DD-2168-F554-40F5-A9E31FD0139D}"/>
                </a:ext>
              </a:extLst>
            </p:cNvPr>
            <p:cNvGrpSpPr/>
            <p:nvPr/>
          </p:nvGrpSpPr>
          <p:grpSpPr>
            <a:xfrm rot="6601637">
              <a:off x="10614981" y="1006518"/>
              <a:ext cx="629280" cy="1082520"/>
              <a:chOff x="7915520" y="1392679"/>
              <a:chExt cx="629280" cy="108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A1BEF242-C345-DFCD-4C4E-75D889841D8F}"/>
                      </a:ext>
                    </a:extLst>
                  </p14:cNvPr>
                  <p14:cNvContentPartPr/>
                  <p14:nvPr/>
                </p14:nvContentPartPr>
                <p14:xfrm>
                  <a:off x="7915520" y="1392679"/>
                  <a:ext cx="629280" cy="10825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A1BEF242-C345-DFCD-4C4E-75D889841D8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897520" y="1374679"/>
                    <a:ext cx="664920" cy="11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3C9CE6C-1C28-CFEF-2ECB-C1B9D80B169B}"/>
                      </a:ext>
                    </a:extLst>
                  </p14:cNvPr>
                  <p14:cNvContentPartPr/>
                  <p14:nvPr/>
                </p14:nvContentPartPr>
                <p14:xfrm>
                  <a:off x="8017760" y="2316439"/>
                  <a:ext cx="124560" cy="155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3C9CE6C-1C28-CFEF-2ECB-C1B9D80B169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00120" y="2298439"/>
                    <a:ext cx="160200" cy="190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6022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Outline</a:t>
            </a:r>
            <a:endParaRPr lang="en-US" dirty="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0CADA4-5C5D-4E04-8386-E03E7D9E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5475" y="1219200"/>
            <a:ext cx="10956925" cy="449580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Motivation &amp; intro to off-lattice KMC (OLKMC)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Accelerating OLKMC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Local environments, tolerant classification.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Self symmetries.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An adaptive catalogue.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Results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Vacancy clusters, H-complexes and lifetimes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 lvl="1">
              <a:lnSpc>
                <a:spcPct val="12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573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Locality </a:t>
            </a:r>
            <a:endParaRPr lang="en-US" dirty="0"/>
          </a:p>
        </p:txBody>
      </p:sp>
      <p:grpSp>
        <p:nvGrpSpPr>
          <p:cNvPr id="8277" name="Group 8276">
            <a:extLst>
              <a:ext uri="{FF2B5EF4-FFF2-40B4-BE49-F238E27FC236}">
                <a16:creationId xmlns:a16="http://schemas.microsoft.com/office/drawing/2014/main" id="{E316832C-DFAC-368C-E9C2-2D32414D20D2}"/>
              </a:ext>
            </a:extLst>
          </p:cNvPr>
          <p:cNvGrpSpPr/>
          <p:nvPr/>
        </p:nvGrpSpPr>
        <p:grpSpPr>
          <a:xfrm>
            <a:off x="4447039" y="2279364"/>
            <a:ext cx="3297921" cy="2299272"/>
            <a:chOff x="525673" y="2324963"/>
            <a:chExt cx="3068458" cy="20368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214462-1EC9-3FC7-21D9-57FBF642799B}"/>
                    </a:ext>
                  </a:extLst>
                </p14:cNvPr>
                <p14:cNvContentPartPr/>
                <p14:nvPr/>
              </p14:nvContentPartPr>
              <p14:xfrm>
                <a:off x="525673" y="2343683"/>
                <a:ext cx="3600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214462-1EC9-3FC7-21D9-57FBF64279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794" y="2287556"/>
                  <a:ext cx="153421" cy="129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60C795-73B5-8429-005F-A64012F8EF5F}"/>
                    </a:ext>
                  </a:extLst>
                </p14:cNvPr>
                <p14:cNvContentPartPr/>
                <p14:nvPr/>
              </p14:nvContentPartPr>
              <p14:xfrm>
                <a:off x="1173313" y="2324963"/>
                <a:ext cx="180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60C795-73B5-8429-005F-A64012F8EF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563" y="2261963"/>
                  <a:ext cx="15885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2B65B4-2431-4C7E-4BBC-5E248DACDD66}"/>
                    </a:ext>
                  </a:extLst>
                </p14:cNvPr>
                <p14:cNvContentPartPr/>
                <p14:nvPr/>
              </p14:nvContentPartPr>
              <p14:xfrm>
                <a:off x="1942514" y="2326043"/>
                <a:ext cx="3240" cy="1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2B65B4-2431-4C7E-4BBC-5E248DACDD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79514" y="2269745"/>
                  <a:ext cx="128880" cy="127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8DAAFE-B315-5C98-CFFA-194629E39B3C}"/>
                    </a:ext>
                  </a:extLst>
                </p14:cNvPr>
                <p14:cNvContentPartPr/>
                <p14:nvPr/>
              </p14:nvContentPartPr>
              <p14:xfrm>
                <a:off x="2724193" y="2374283"/>
                <a:ext cx="5760" cy="1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8DAAFE-B315-5C98-CFFA-194629E39B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4899" y="2318552"/>
                  <a:ext cx="124009" cy="127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524349-36E9-8832-9BBB-1AB701214FD8}"/>
                    </a:ext>
                  </a:extLst>
                </p14:cNvPr>
                <p14:cNvContentPartPr/>
                <p14:nvPr/>
              </p14:nvContentPartPr>
              <p14:xfrm>
                <a:off x="545113" y="2943803"/>
                <a:ext cx="4320" cy="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524349-36E9-8832-9BBB-1AB701214F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113" y="2887803"/>
                  <a:ext cx="112011" cy="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7B22BC-73EE-E007-0EC9-F516ED7A4CBC}"/>
                    </a:ext>
                  </a:extLst>
                </p14:cNvPr>
                <p14:cNvContentPartPr/>
                <p14:nvPr/>
              </p14:nvContentPartPr>
              <p14:xfrm>
                <a:off x="1139113" y="2944883"/>
                <a:ext cx="14040" cy="5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7B22BC-73EE-E007-0EC9-F516ED7A4C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0613" y="2885820"/>
                  <a:ext cx="130706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271129-BD92-434C-724C-BA582C6B83A0}"/>
                    </a:ext>
                  </a:extLst>
                </p14:cNvPr>
                <p14:cNvContentPartPr/>
                <p14:nvPr/>
              </p14:nvContentPartPr>
              <p14:xfrm>
                <a:off x="1957119" y="2976923"/>
                <a:ext cx="360" cy="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271129-BD92-434C-724C-BA582C6B83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4119" y="2913923"/>
                  <a:ext cx="126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DFDE33-85AD-B7A8-8DE4-205A9C4B5C9C}"/>
                    </a:ext>
                  </a:extLst>
                </p14:cNvPr>
                <p14:cNvContentPartPr/>
                <p14:nvPr/>
              </p14:nvContentPartPr>
              <p14:xfrm>
                <a:off x="2772948" y="298340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DFDE33-85AD-B7A8-8DE4-205A9C4B5C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09948" y="29204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A5981D-239C-67D7-9E47-C350D62E1528}"/>
                    </a:ext>
                  </a:extLst>
                </p14:cNvPr>
                <p14:cNvContentPartPr/>
                <p14:nvPr/>
              </p14:nvContentPartPr>
              <p14:xfrm>
                <a:off x="560233" y="3660203"/>
                <a:ext cx="2664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A5981D-239C-67D7-9E47-C350D62E15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1220" y="3604763"/>
                  <a:ext cx="144328" cy="118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C765D1-0788-8EC8-65A8-3AB9FAF8D38D}"/>
                    </a:ext>
                  </a:extLst>
                </p14:cNvPr>
                <p14:cNvContentPartPr/>
                <p14:nvPr/>
              </p14:nvContentPartPr>
              <p14:xfrm>
                <a:off x="1178713" y="3606923"/>
                <a:ext cx="16200" cy="2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C765D1-0788-8EC8-65A8-3AB9FAF8D3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650" y="3551798"/>
                  <a:ext cx="133988" cy="132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DFB3F9-3643-C5FA-A3A9-103724C7F3E9}"/>
                    </a:ext>
                  </a:extLst>
                </p14:cNvPr>
                <p14:cNvContentPartPr/>
                <p14:nvPr/>
              </p14:nvContentPartPr>
              <p14:xfrm>
                <a:off x="2037141" y="3637883"/>
                <a:ext cx="180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DFB3F9-3643-C5FA-A3A9-103724C7F3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74141" y="3574883"/>
                  <a:ext cx="127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8154C5-E93B-8344-A5F0-F56B7BFAA750}"/>
                    </a:ext>
                  </a:extLst>
                </p14:cNvPr>
                <p14:cNvContentPartPr/>
                <p14:nvPr/>
              </p14:nvContentPartPr>
              <p14:xfrm>
                <a:off x="2830033" y="3651821"/>
                <a:ext cx="360" cy="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8154C5-E93B-8344-A5F0-F56B7BFAA7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67033" y="3594071"/>
                  <a:ext cx="126000" cy="119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2D644D-8760-9078-8ECA-CDBC38485434}"/>
                    </a:ext>
                  </a:extLst>
                </p14:cNvPr>
                <p14:cNvContentPartPr/>
                <p14:nvPr/>
              </p14:nvContentPartPr>
              <p14:xfrm>
                <a:off x="3581283" y="3704620"/>
                <a:ext cx="1800" cy="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2D644D-8760-9078-8ECA-CDBC384854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8283" y="3641620"/>
                  <a:ext cx="127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196" name="Ink 8195">
                  <a:extLst>
                    <a:ext uri="{FF2B5EF4-FFF2-40B4-BE49-F238E27FC236}">
                      <a16:creationId xmlns:a16="http://schemas.microsoft.com/office/drawing/2014/main" id="{55E7E20D-A4B1-2376-9AAA-8407E3B2DAF3}"/>
                    </a:ext>
                  </a:extLst>
                </p14:cNvPr>
                <p14:cNvContentPartPr/>
                <p14:nvPr/>
              </p14:nvContentPartPr>
              <p14:xfrm>
                <a:off x="3532753" y="3067283"/>
                <a:ext cx="7200" cy="360"/>
              </p14:xfrm>
            </p:contentPart>
          </mc:Choice>
          <mc:Fallback xmlns="">
            <p:pic>
              <p:nvPicPr>
                <p:cNvPr id="8196" name="Ink 8195">
                  <a:extLst>
                    <a:ext uri="{FF2B5EF4-FFF2-40B4-BE49-F238E27FC236}">
                      <a16:creationId xmlns:a16="http://schemas.microsoft.com/office/drawing/2014/main" id="{55E7E20D-A4B1-2376-9AAA-8407E3B2DA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2753" y="3004283"/>
                  <a:ext cx="126857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197" name="Ink 8196">
                  <a:extLst>
                    <a:ext uri="{FF2B5EF4-FFF2-40B4-BE49-F238E27FC236}">
                      <a16:creationId xmlns:a16="http://schemas.microsoft.com/office/drawing/2014/main" id="{30E7F33A-8431-6944-39C6-BD52A9E1B76F}"/>
                    </a:ext>
                  </a:extLst>
                </p14:cNvPr>
                <p14:cNvContentPartPr/>
                <p14:nvPr/>
              </p14:nvContentPartPr>
              <p14:xfrm>
                <a:off x="3526051" y="2386883"/>
                <a:ext cx="1800" cy="2880"/>
              </p14:xfrm>
            </p:contentPart>
          </mc:Choice>
          <mc:Fallback xmlns="">
            <p:pic>
              <p:nvPicPr>
                <p:cNvPr id="8197" name="Ink 8196">
                  <a:extLst>
                    <a:ext uri="{FF2B5EF4-FFF2-40B4-BE49-F238E27FC236}">
                      <a16:creationId xmlns:a16="http://schemas.microsoft.com/office/drawing/2014/main" id="{30E7F33A-8431-6944-39C6-BD52A9E1B7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3051" y="2330883"/>
                  <a:ext cx="127440" cy="114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06" name="Group 8205">
              <a:extLst>
                <a:ext uri="{FF2B5EF4-FFF2-40B4-BE49-F238E27FC236}">
                  <a16:creationId xmlns:a16="http://schemas.microsoft.com/office/drawing/2014/main" id="{3F5A37C9-CEFE-CFE4-BE1C-E5930554F087}"/>
                </a:ext>
              </a:extLst>
            </p:cNvPr>
            <p:cNvGrpSpPr/>
            <p:nvPr/>
          </p:nvGrpSpPr>
          <p:grpSpPr>
            <a:xfrm>
              <a:off x="1537633" y="3238283"/>
              <a:ext cx="903538" cy="152949"/>
              <a:chOff x="5241180" y="3427920"/>
              <a:chExt cx="903538" cy="15294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226" name="Ink 8225">
                    <a:extLst>
                      <a:ext uri="{FF2B5EF4-FFF2-40B4-BE49-F238E27FC236}">
                        <a16:creationId xmlns:a16="http://schemas.microsoft.com/office/drawing/2014/main" id="{954E49B0-3B63-4130-1F75-B3DEEDDB7F88}"/>
                      </a:ext>
                    </a:extLst>
                  </p14:cNvPr>
                  <p14:cNvContentPartPr/>
                  <p14:nvPr/>
                </p14:nvContentPartPr>
                <p14:xfrm>
                  <a:off x="5264580" y="3463560"/>
                  <a:ext cx="360" cy="360"/>
                </p14:xfrm>
              </p:contentPart>
            </mc:Choice>
            <mc:Fallback xmlns="">
              <p:pic>
                <p:nvPicPr>
                  <p:cNvPr id="8226" name="Ink 8225">
                    <a:extLst>
                      <a:ext uri="{FF2B5EF4-FFF2-40B4-BE49-F238E27FC236}">
                        <a16:creationId xmlns:a16="http://schemas.microsoft.com/office/drawing/2014/main" id="{954E49B0-3B63-4130-1F75-B3DEEDDB7F8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246580" y="344556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227" name="Ink 8226">
                    <a:extLst>
                      <a:ext uri="{FF2B5EF4-FFF2-40B4-BE49-F238E27FC236}">
                        <a16:creationId xmlns:a16="http://schemas.microsoft.com/office/drawing/2014/main" id="{73CEFE5F-7F89-CCE0-2EF7-DCFBA46643C9}"/>
                      </a:ext>
                    </a:extLst>
                  </p14:cNvPr>
                  <p14:cNvContentPartPr/>
                  <p14:nvPr/>
                </p14:nvContentPartPr>
                <p14:xfrm>
                  <a:off x="5241180" y="3427920"/>
                  <a:ext cx="15840" cy="28800"/>
                </p14:xfrm>
              </p:contentPart>
            </mc:Choice>
            <mc:Fallback xmlns="">
              <p:pic>
                <p:nvPicPr>
                  <p:cNvPr id="8227" name="Ink 8226">
                    <a:extLst>
                      <a:ext uri="{FF2B5EF4-FFF2-40B4-BE49-F238E27FC236}">
                        <a16:creationId xmlns:a16="http://schemas.microsoft.com/office/drawing/2014/main" id="{73CEFE5F-7F89-CCE0-2EF7-DCFBA46643C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182201" y="3371920"/>
                    <a:ext cx="133460" cy="140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228" name="Group 8227">
                <a:extLst>
                  <a:ext uri="{FF2B5EF4-FFF2-40B4-BE49-F238E27FC236}">
                    <a16:creationId xmlns:a16="http://schemas.microsoft.com/office/drawing/2014/main" id="{12A8392B-3A27-80A8-D217-FDAF5B67D400}"/>
                  </a:ext>
                </a:extLst>
              </p:cNvPr>
              <p:cNvGrpSpPr/>
              <p:nvPr/>
            </p:nvGrpSpPr>
            <p:grpSpPr>
              <a:xfrm>
                <a:off x="5292300" y="3443760"/>
                <a:ext cx="709920" cy="56880"/>
                <a:chOff x="8471571" y="4572960"/>
                <a:chExt cx="709920" cy="56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8243" name="Ink 8242">
                      <a:extLst>
                        <a:ext uri="{FF2B5EF4-FFF2-40B4-BE49-F238E27FC236}">
                          <a16:creationId xmlns:a16="http://schemas.microsoft.com/office/drawing/2014/main" id="{4ED993EC-8DA8-CAF7-49BE-112C6A0088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71571" y="4572960"/>
                    <a:ext cx="1800" cy="7560"/>
                  </p14:xfrm>
                </p:contentPart>
              </mc:Choice>
              <mc:Fallback xmlns="">
                <p:pic>
                  <p:nvPicPr>
                    <p:cNvPr id="8243" name="Ink 8242">
                      <a:extLst>
                        <a:ext uri="{FF2B5EF4-FFF2-40B4-BE49-F238E27FC236}">
                          <a16:creationId xmlns:a16="http://schemas.microsoft.com/office/drawing/2014/main" id="{4ED993EC-8DA8-CAF7-49BE-112C6A00887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8453571" y="4557210"/>
                      <a:ext cx="37440" cy="387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8244" name="Ink 8243">
                      <a:extLst>
                        <a:ext uri="{FF2B5EF4-FFF2-40B4-BE49-F238E27FC236}">
                          <a16:creationId xmlns:a16="http://schemas.microsoft.com/office/drawing/2014/main" id="{58438FD7-4158-CC18-6C72-171381AC22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2891" y="4586640"/>
                    <a:ext cx="38520" cy="14040"/>
                  </p14:xfrm>
                </p:contentPart>
              </mc:Choice>
              <mc:Fallback xmlns="">
                <p:pic>
                  <p:nvPicPr>
                    <p:cNvPr id="8244" name="Ink 8243">
                      <a:extLst>
                        <a:ext uri="{FF2B5EF4-FFF2-40B4-BE49-F238E27FC236}">
                          <a16:creationId xmlns:a16="http://schemas.microsoft.com/office/drawing/2014/main" id="{58438FD7-4158-CC18-6C72-171381AC225C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8486143" y="4570314"/>
                      <a:ext cx="71681" cy="463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8245" name="Ink 8244">
                      <a:extLst>
                        <a:ext uri="{FF2B5EF4-FFF2-40B4-BE49-F238E27FC236}">
                          <a16:creationId xmlns:a16="http://schemas.microsoft.com/office/drawing/2014/main" id="{77801B3C-C090-794D-DDFA-E1A570495E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2891" y="4586640"/>
                    <a:ext cx="360" cy="360"/>
                  </p14:xfrm>
                </p:contentPart>
              </mc:Choice>
              <mc:Fallback xmlns="">
                <p:pic>
                  <p:nvPicPr>
                    <p:cNvPr id="8245" name="Ink 8244">
                      <a:extLst>
                        <a:ext uri="{FF2B5EF4-FFF2-40B4-BE49-F238E27FC236}">
                          <a16:creationId xmlns:a16="http://schemas.microsoft.com/office/drawing/2014/main" id="{77801B3C-C090-794D-DDFA-E1A570495ED0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8484891" y="45686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8246" name="Ink 8245">
                      <a:extLst>
                        <a:ext uri="{FF2B5EF4-FFF2-40B4-BE49-F238E27FC236}">
                          <a16:creationId xmlns:a16="http://schemas.microsoft.com/office/drawing/2014/main" id="{BB94273F-0427-72B6-CE90-F3C60B70BC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2891" y="4586640"/>
                    <a:ext cx="86760" cy="11160"/>
                  </p14:xfrm>
                </p:contentPart>
              </mc:Choice>
              <mc:Fallback xmlns="">
                <p:pic>
                  <p:nvPicPr>
                    <p:cNvPr id="8246" name="Ink 8245">
                      <a:extLst>
                        <a:ext uri="{FF2B5EF4-FFF2-40B4-BE49-F238E27FC236}">
                          <a16:creationId xmlns:a16="http://schemas.microsoft.com/office/drawing/2014/main" id="{BB94273F-0427-72B6-CE90-F3C60B70BCA5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8486142" y="4570697"/>
                      <a:ext cx="119923" cy="427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8247" name="Ink 8246">
                      <a:extLst>
                        <a:ext uri="{FF2B5EF4-FFF2-40B4-BE49-F238E27FC236}">
                          <a16:creationId xmlns:a16="http://schemas.microsoft.com/office/drawing/2014/main" id="{835C6AAF-7E79-1887-3851-9C657FB231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30611" y="4595280"/>
                    <a:ext cx="90720" cy="12240"/>
                  </p14:xfrm>
                </p:contentPart>
              </mc:Choice>
              <mc:Fallback xmlns="">
                <p:pic>
                  <p:nvPicPr>
                    <p:cNvPr id="8247" name="Ink 8246">
                      <a:extLst>
                        <a:ext uri="{FF2B5EF4-FFF2-40B4-BE49-F238E27FC236}">
                          <a16:creationId xmlns:a16="http://schemas.microsoft.com/office/drawing/2014/main" id="{835C6AAF-7E79-1887-3851-9C657FB231D9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8513873" y="4579175"/>
                      <a:ext cx="123861" cy="441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8248" name="Ink 8247">
                      <a:extLst>
                        <a:ext uri="{FF2B5EF4-FFF2-40B4-BE49-F238E27FC236}">
                          <a16:creationId xmlns:a16="http://schemas.microsoft.com/office/drawing/2014/main" id="{D5EEDD48-75AC-AB1A-432C-78C66435A4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53011" y="4595280"/>
                    <a:ext cx="92160" cy="17640"/>
                  </p14:xfrm>
                </p:contentPart>
              </mc:Choice>
              <mc:Fallback xmlns="">
                <p:pic>
                  <p:nvPicPr>
                    <p:cNvPr id="8248" name="Ink 8247">
                      <a:extLst>
                        <a:ext uri="{FF2B5EF4-FFF2-40B4-BE49-F238E27FC236}">
                          <a16:creationId xmlns:a16="http://schemas.microsoft.com/office/drawing/2014/main" id="{D5EEDD48-75AC-AB1A-432C-78C66435A46B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8636255" y="4578947"/>
                      <a:ext cx="125338" cy="499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8249" name="Ink 8248">
                      <a:extLst>
                        <a:ext uri="{FF2B5EF4-FFF2-40B4-BE49-F238E27FC236}">
                          <a16:creationId xmlns:a16="http://schemas.microsoft.com/office/drawing/2014/main" id="{9F3EDF5E-A709-E52D-0979-A71BB11CCE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42731" y="4605360"/>
                    <a:ext cx="132840" cy="10800"/>
                  </p14:xfrm>
                </p:contentPart>
              </mc:Choice>
              <mc:Fallback xmlns="">
                <p:pic>
                  <p:nvPicPr>
                    <p:cNvPr id="8249" name="Ink 8248">
                      <a:extLst>
                        <a:ext uri="{FF2B5EF4-FFF2-40B4-BE49-F238E27FC236}">
                          <a16:creationId xmlns:a16="http://schemas.microsoft.com/office/drawing/2014/main" id="{9F3EDF5E-A709-E52D-0979-A71BB11CCE9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8826001" y="4589931"/>
                      <a:ext cx="165966" cy="413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8267" name="Ink 8266">
                      <a:extLst>
                        <a:ext uri="{FF2B5EF4-FFF2-40B4-BE49-F238E27FC236}">
                          <a16:creationId xmlns:a16="http://schemas.microsoft.com/office/drawing/2014/main" id="{530E76A3-9C0A-A1B4-B9FC-4EE084504C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5851" y="4616520"/>
                    <a:ext cx="125640" cy="13320"/>
                  </p14:xfrm>
                </p:contentPart>
              </mc:Choice>
              <mc:Fallback xmlns="">
                <p:pic>
                  <p:nvPicPr>
                    <p:cNvPr id="8267" name="Ink 8266">
                      <a:extLst>
                        <a:ext uri="{FF2B5EF4-FFF2-40B4-BE49-F238E27FC236}">
                          <a16:creationId xmlns:a16="http://schemas.microsoft.com/office/drawing/2014/main" id="{530E76A3-9C0A-A1B4-B9FC-4EE084504C72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9039099" y="4600663"/>
                      <a:ext cx="158809" cy="4471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8236" name="Ink 8235">
                    <a:extLst>
                      <a:ext uri="{FF2B5EF4-FFF2-40B4-BE49-F238E27FC236}">
                        <a16:creationId xmlns:a16="http://schemas.microsoft.com/office/drawing/2014/main" id="{94F614BD-9DF7-CFD8-4A20-76736161E043}"/>
                      </a:ext>
                    </a:extLst>
                  </p14:cNvPr>
                  <p14:cNvContentPartPr/>
                  <p14:nvPr/>
                </p14:nvContentPartPr>
                <p14:xfrm>
                  <a:off x="6042900" y="3434040"/>
                  <a:ext cx="99360" cy="113040"/>
                </p14:xfrm>
              </p:contentPart>
            </mc:Choice>
            <mc:Fallback xmlns="">
              <p:pic>
                <p:nvPicPr>
                  <p:cNvPr id="8236" name="Ink 8235">
                    <a:extLst>
                      <a:ext uri="{FF2B5EF4-FFF2-40B4-BE49-F238E27FC236}">
                        <a16:creationId xmlns:a16="http://schemas.microsoft.com/office/drawing/2014/main" id="{94F614BD-9DF7-CFD8-4A20-76736161E04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026173" y="3418074"/>
                    <a:ext cx="132480" cy="144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8242" name="Ink 8241">
                    <a:extLst>
                      <a:ext uri="{FF2B5EF4-FFF2-40B4-BE49-F238E27FC236}">
                        <a16:creationId xmlns:a16="http://schemas.microsoft.com/office/drawing/2014/main" id="{83500336-7DA9-37A0-194A-92ACE22063A6}"/>
                      </a:ext>
                    </a:extLst>
                  </p14:cNvPr>
                  <p14:cNvContentPartPr/>
                  <p14:nvPr/>
                </p14:nvContentPartPr>
                <p14:xfrm>
                  <a:off x="6035638" y="3494469"/>
                  <a:ext cx="109080" cy="86400"/>
                </p14:xfrm>
              </p:contentPart>
            </mc:Choice>
            <mc:Fallback xmlns="">
              <p:pic>
                <p:nvPicPr>
                  <p:cNvPr id="8242" name="Ink 8241">
                    <a:extLst>
                      <a:ext uri="{FF2B5EF4-FFF2-40B4-BE49-F238E27FC236}">
                        <a16:creationId xmlns:a16="http://schemas.microsoft.com/office/drawing/2014/main" id="{83500336-7DA9-37A0-194A-92ACE22063A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018908" y="3478528"/>
                    <a:ext cx="142206" cy="11796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9906B60E-B144-C6C5-2E22-8AE2FE128E83}"/>
                    </a:ext>
                  </a:extLst>
                </p14:cNvPr>
                <p14:cNvContentPartPr/>
                <p14:nvPr/>
              </p14:nvContentPartPr>
              <p14:xfrm>
                <a:off x="591953" y="4314632"/>
                <a:ext cx="36000" cy="1764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9906B60E-B144-C6C5-2E22-8AE2FE128E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074" y="4258505"/>
                  <a:ext cx="153421" cy="129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220" name="Ink 8219">
                  <a:extLst>
                    <a:ext uri="{FF2B5EF4-FFF2-40B4-BE49-F238E27FC236}">
                      <a16:creationId xmlns:a16="http://schemas.microsoft.com/office/drawing/2014/main" id="{451E673F-1CF5-8E3B-3A5B-C4990B82B26A}"/>
                    </a:ext>
                  </a:extLst>
                </p14:cNvPr>
                <p14:cNvContentPartPr/>
                <p14:nvPr/>
              </p14:nvContentPartPr>
              <p14:xfrm>
                <a:off x="1239593" y="4295912"/>
                <a:ext cx="1800" cy="360"/>
              </p14:xfrm>
            </p:contentPart>
          </mc:Choice>
          <mc:Fallback xmlns="">
            <p:pic>
              <p:nvPicPr>
                <p:cNvPr id="8220" name="Ink 8219">
                  <a:extLst>
                    <a:ext uri="{FF2B5EF4-FFF2-40B4-BE49-F238E27FC236}">
                      <a16:creationId xmlns:a16="http://schemas.microsoft.com/office/drawing/2014/main" id="{451E673F-1CF5-8E3B-3A5B-C4990B82B2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0843" y="4232912"/>
                  <a:ext cx="15885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21" name="Ink 8220">
                  <a:extLst>
                    <a:ext uri="{FF2B5EF4-FFF2-40B4-BE49-F238E27FC236}">
                      <a16:creationId xmlns:a16="http://schemas.microsoft.com/office/drawing/2014/main" id="{80E935E7-37CC-41A4-33A7-6FF8346A11F1}"/>
                    </a:ext>
                  </a:extLst>
                </p14:cNvPr>
                <p14:cNvContentPartPr/>
                <p14:nvPr/>
              </p14:nvContentPartPr>
              <p14:xfrm>
                <a:off x="2008794" y="4296992"/>
                <a:ext cx="3240" cy="15120"/>
              </p14:xfrm>
            </p:contentPart>
          </mc:Choice>
          <mc:Fallback xmlns="">
            <p:pic>
              <p:nvPicPr>
                <p:cNvPr id="8221" name="Ink 8220">
                  <a:extLst>
                    <a:ext uri="{FF2B5EF4-FFF2-40B4-BE49-F238E27FC236}">
                      <a16:creationId xmlns:a16="http://schemas.microsoft.com/office/drawing/2014/main" id="{80E935E7-37CC-41A4-33A7-6FF8346A11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5794" y="4240694"/>
                  <a:ext cx="128880" cy="127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23" name="Ink 8222">
                  <a:extLst>
                    <a:ext uri="{FF2B5EF4-FFF2-40B4-BE49-F238E27FC236}">
                      <a16:creationId xmlns:a16="http://schemas.microsoft.com/office/drawing/2014/main" id="{F63A41AD-A0B1-8CDB-9C42-6E2EE2D7E692}"/>
                    </a:ext>
                  </a:extLst>
                </p14:cNvPr>
                <p14:cNvContentPartPr/>
                <p14:nvPr/>
              </p14:nvContentPartPr>
              <p14:xfrm>
                <a:off x="2790473" y="4345232"/>
                <a:ext cx="5760" cy="16560"/>
              </p14:xfrm>
            </p:contentPart>
          </mc:Choice>
          <mc:Fallback xmlns="">
            <p:pic>
              <p:nvPicPr>
                <p:cNvPr id="8223" name="Ink 8222">
                  <a:extLst>
                    <a:ext uri="{FF2B5EF4-FFF2-40B4-BE49-F238E27FC236}">
                      <a16:creationId xmlns:a16="http://schemas.microsoft.com/office/drawing/2014/main" id="{F63A41AD-A0B1-8CDB-9C42-6E2EE2D7E6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1179" y="4289501"/>
                  <a:ext cx="124009" cy="127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24" name="Ink 8223">
                  <a:extLst>
                    <a:ext uri="{FF2B5EF4-FFF2-40B4-BE49-F238E27FC236}">
                      <a16:creationId xmlns:a16="http://schemas.microsoft.com/office/drawing/2014/main" id="{B3ADA5FE-6E24-A7B5-2E23-BEF88FA8808B}"/>
                    </a:ext>
                  </a:extLst>
                </p14:cNvPr>
                <p14:cNvContentPartPr/>
                <p14:nvPr/>
              </p14:nvContentPartPr>
              <p14:xfrm>
                <a:off x="3592331" y="4357832"/>
                <a:ext cx="1800" cy="2880"/>
              </p14:xfrm>
            </p:contentPart>
          </mc:Choice>
          <mc:Fallback xmlns="">
            <p:pic>
              <p:nvPicPr>
                <p:cNvPr id="8224" name="Ink 8223">
                  <a:extLst>
                    <a:ext uri="{FF2B5EF4-FFF2-40B4-BE49-F238E27FC236}">
                      <a16:creationId xmlns:a16="http://schemas.microsoft.com/office/drawing/2014/main" id="{B3ADA5FE-6E24-A7B5-2E23-BEF88FA880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9331" y="4301832"/>
                  <a:ext cx="127440" cy="1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763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FC1593-98ED-872D-9E5C-D15FC88C5B45}"/>
                  </a:ext>
                </a:extLst>
              </p14:cNvPr>
              <p14:cNvContentPartPr/>
              <p14:nvPr/>
            </p14:nvContentPartPr>
            <p14:xfrm rot="5400000">
              <a:off x="9090033" y="2424052"/>
              <a:ext cx="582480" cy="9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FC1593-98ED-872D-9E5C-D15FC88C5B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081033" y="2415052"/>
                <a:ext cx="600120" cy="109440"/>
              </a:xfrm>
              <a:prstGeom prst="rect">
                <a:avLst/>
              </a:prstGeom>
            </p:spPr>
          </p:pic>
        </mc:Fallback>
      </mc:AlternateContent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Local environments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210" name="Ink 8209">
                <a:extLst>
                  <a:ext uri="{FF2B5EF4-FFF2-40B4-BE49-F238E27FC236}">
                    <a16:creationId xmlns:a16="http://schemas.microsoft.com/office/drawing/2014/main" id="{4F3996C2-6B2F-33A7-116C-DE74452C9197}"/>
                  </a:ext>
                </a:extLst>
              </p14:cNvPr>
              <p14:cNvContentPartPr/>
              <p14:nvPr/>
            </p14:nvContentPartPr>
            <p14:xfrm>
              <a:off x="3367900" y="2723575"/>
              <a:ext cx="7560" cy="360"/>
            </p14:xfrm>
          </p:contentPart>
        </mc:Choice>
        <mc:Fallback xmlns="">
          <p:pic>
            <p:nvPicPr>
              <p:cNvPr id="8210" name="Ink 8209">
                <a:extLst>
                  <a:ext uri="{FF2B5EF4-FFF2-40B4-BE49-F238E27FC236}">
                    <a16:creationId xmlns:a16="http://schemas.microsoft.com/office/drawing/2014/main" id="{4F3996C2-6B2F-33A7-116C-DE74452C91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4900" y="2660575"/>
                <a:ext cx="133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11" name="Ink 8210">
                <a:extLst>
                  <a:ext uri="{FF2B5EF4-FFF2-40B4-BE49-F238E27FC236}">
                    <a16:creationId xmlns:a16="http://schemas.microsoft.com/office/drawing/2014/main" id="{FAF0991E-F502-D13E-77D0-615DA4C03925}"/>
                  </a:ext>
                </a:extLst>
              </p14:cNvPr>
              <p14:cNvContentPartPr/>
              <p14:nvPr/>
            </p14:nvContentPartPr>
            <p14:xfrm>
              <a:off x="2805940" y="3387055"/>
              <a:ext cx="60480" cy="1440"/>
            </p14:xfrm>
          </p:contentPart>
        </mc:Choice>
        <mc:Fallback xmlns="">
          <p:pic>
            <p:nvPicPr>
              <p:cNvPr id="8211" name="Ink 8210">
                <a:extLst>
                  <a:ext uri="{FF2B5EF4-FFF2-40B4-BE49-F238E27FC236}">
                    <a16:creationId xmlns:a16="http://schemas.microsoft.com/office/drawing/2014/main" id="{FAF0991E-F502-D13E-77D0-615DA4C039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2563" y="3336655"/>
                <a:ext cx="186872" cy="101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5BBCC8E1-5CF8-C0ED-8E31-06071F9F0D24}"/>
                  </a:ext>
                </a:extLst>
              </p14:cNvPr>
              <p14:cNvContentPartPr/>
              <p14:nvPr/>
            </p14:nvContentPartPr>
            <p14:xfrm>
              <a:off x="3927340" y="3363295"/>
              <a:ext cx="360" cy="576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5BBCC8E1-5CF8-C0ED-8E31-06071F9F0D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4340" y="3300295"/>
                <a:ext cx="126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66B45FED-3433-1860-47E4-F69616754533}"/>
                  </a:ext>
                </a:extLst>
              </p14:cNvPr>
              <p14:cNvContentPartPr/>
              <p14:nvPr/>
            </p14:nvContentPartPr>
            <p14:xfrm>
              <a:off x="3379060" y="4003015"/>
              <a:ext cx="360" cy="3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66B45FED-3433-1860-47E4-F696167545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6060" y="394001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14" name="Ink 8213">
                <a:extLst>
                  <a:ext uri="{FF2B5EF4-FFF2-40B4-BE49-F238E27FC236}">
                    <a16:creationId xmlns:a16="http://schemas.microsoft.com/office/drawing/2014/main" id="{3247C4A0-638F-1533-1560-EE0664BD9451}"/>
                  </a:ext>
                </a:extLst>
              </p14:cNvPr>
              <p14:cNvContentPartPr/>
              <p14:nvPr/>
            </p14:nvContentPartPr>
            <p14:xfrm>
              <a:off x="2746540" y="2718175"/>
              <a:ext cx="360" cy="3240"/>
            </p14:xfrm>
          </p:contentPart>
        </mc:Choice>
        <mc:Fallback xmlns="">
          <p:pic>
            <p:nvPicPr>
              <p:cNvPr id="8214" name="Ink 8213">
                <a:extLst>
                  <a:ext uri="{FF2B5EF4-FFF2-40B4-BE49-F238E27FC236}">
                    <a16:creationId xmlns:a16="http://schemas.microsoft.com/office/drawing/2014/main" id="{3247C4A0-638F-1533-1560-EE0664BD94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3540" y="2655175"/>
                <a:ext cx="126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15" name="Ink 8214">
                <a:extLst>
                  <a:ext uri="{FF2B5EF4-FFF2-40B4-BE49-F238E27FC236}">
                    <a16:creationId xmlns:a16="http://schemas.microsoft.com/office/drawing/2014/main" id="{3FCC4981-EDC6-D3CC-C75E-9D0299CF43D2}"/>
                  </a:ext>
                </a:extLst>
              </p14:cNvPr>
              <p14:cNvContentPartPr/>
              <p14:nvPr/>
            </p14:nvContentPartPr>
            <p14:xfrm>
              <a:off x="2800540" y="3883135"/>
              <a:ext cx="5400" cy="15120"/>
            </p14:xfrm>
          </p:contentPart>
        </mc:Choice>
        <mc:Fallback xmlns="">
          <p:pic>
            <p:nvPicPr>
              <p:cNvPr id="8215" name="Ink 8214">
                <a:extLst>
                  <a:ext uri="{FF2B5EF4-FFF2-40B4-BE49-F238E27FC236}">
                    <a16:creationId xmlns:a16="http://schemas.microsoft.com/office/drawing/2014/main" id="{3FCC4981-EDC6-D3CC-C75E-9D0299CF43D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3040" y="3820135"/>
                <a:ext cx="140014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2CD2602D-7E98-EFCD-6FC9-35BFE4540D2E}"/>
                  </a:ext>
                </a:extLst>
              </p14:cNvPr>
              <p14:cNvContentPartPr/>
              <p14:nvPr/>
            </p14:nvContentPartPr>
            <p14:xfrm>
              <a:off x="3950740" y="3970975"/>
              <a:ext cx="4680" cy="2952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2CD2602D-7E98-EFCD-6FC9-35BFE4540D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7740" y="3907975"/>
                <a:ext cx="130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217" name="Ink 8216">
                <a:extLst>
                  <a:ext uri="{FF2B5EF4-FFF2-40B4-BE49-F238E27FC236}">
                    <a16:creationId xmlns:a16="http://schemas.microsoft.com/office/drawing/2014/main" id="{F9D26E50-C1A8-B439-1653-BCB341AB69A6}"/>
                  </a:ext>
                </a:extLst>
              </p14:cNvPr>
              <p14:cNvContentPartPr/>
              <p14:nvPr/>
            </p14:nvContentPartPr>
            <p14:xfrm>
              <a:off x="3928780" y="2770735"/>
              <a:ext cx="360" cy="360"/>
            </p14:xfrm>
          </p:contentPart>
        </mc:Choice>
        <mc:Fallback xmlns="">
          <p:pic>
            <p:nvPicPr>
              <p:cNvPr id="8217" name="Ink 8216">
                <a:extLst>
                  <a:ext uri="{FF2B5EF4-FFF2-40B4-BE49-F238E27FC236}">
                    <a16:creationId xmlns:a16="http://schemas.microsoft.com/office/drawing/2014/main" id="{F9D26E50-C1A8-B439-1653-BCB341AB69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65780" y="2707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18" name="Ink 8217">
                <a:extLst>
                  <a:ext uri="{FF2B5EF4-FFF2-40B4-BE49-F238E27FC236}">
                    <a16:creationId xmlns:a16="http://schemas.microsoft.com/office/drawing/2014/main" id="{1BD41A92-D96C-BE1C-5408-0C33A4E174B3}"/>
                  </a:ext>
                </a:extLst>
              </p14:cNvPr>
              <p14:cNvContentPartPr/>
              <p14:nvPr/>
            </p14:nvContentPartPr>
            <p14:xfrm>
              <a:off x="3004660" y="2378335"/>
              <a:ext cx="4680" cy="9000"/>
            </p14:xfrm>
          </p:contentPart>
        </mc:Choice>
        <mc:Fallback xmlns="">
          <p:pic>
            <p:nvPicPr>
              <p:cNvPr id="8218" name="Ink 8217">
                <a:extLst>
                  <a:ext uri="{FF2B5EF4-FFF2-40B4-BE49-F238E27FC236}">
                    <a16:creationId xmlns:a16="http://schemas.microsoft.com/office/drawing/2014/main" id="{1BD41A92-D96C-BE1C-5408-0C33A4E174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41660" y="2315335"/>
                <a:ext cx="130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22" name="Ink 8221">
                <a:extLst>
                  <a:ext uri="{FF2B5EF4-FFF2-40B4-BE49-F238E27FC236}">
                    <a16:creationId xmlns:a16="http://schemas.microsoft.com/office/drawing/2014/main" id="{6F4CB696-4814-7202-80E2-002BB9EB9CD6}"/>
                  </a:ext>
                </a:extLst>
              </p14:cNvPr>
              <p14:cNvContentPartPr/>
              <p14:nvPr/>
            </p14:nvContentPartPr>
            <p14:xfrm>
              <a:off x="3651580" y="2329015"/>
              <a:ext cx="1080" cy="1440"/>
            </p14:xfrm>
          </p:contentPart>
        </mc:Choice>
        <mc:Fallback xmlns="">
          <p:pic>
            <p:nvPicPr>
              <p:cNvPr id="8222" name="Ink 8221">
                <a:extLst>
                  <a:ext uri="{FF2B5EF4-FFF2-40B4-BE49-F238E27FC236}">
                    <a16:creationId xmlns:a16="http://schemas.microsoft.com/office/drawing/2014/main" id="{6F4CB696-4814-7202-80E2-002BB9EB9C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88580" y="2278615"/>
                <a:ext cx="126720" cy="101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29" name="Ink 8228">
                <a:extLst>
                  <a:ext uri="{FF2B5EF4-FFF2-40B4-BE49-F238E27FC236}">
                    <a16:creationId xmlns:a16="http://schemas.microsoft.com/office/drawing/2014/main" id="{2B2F3E35-9988-8635-610D-87123164FC4B}"/>
                  </a:ext>
                </a:extLst>
              </p14:cNvPr>
              <p14:cNvContentPartPr/>
              <p14:nvPr/>
            </p14:nvContentPartPr>
            <p14:xfrm>
              <a:off x="4373020" y="3047935"/>
              <a:ext cx="8640" cy="360"/>
            </p14:xfrm>
          </p:contentPart>
        </mc:Choice>
        <mc:Fallback xmlns="">
          <p:pic>
            <p:nvPicPr>
              <p:cNvPr id="8229" name="Ink 8228">
                <a:extLst>
                  <a:ext uri="{FF2B5EF4-FFF2-40B4-BE49-F238E27FC236}">
                    <a16:creationId xmlns:a16="http://schemas.microsoft.com/office/drawing/2014/main" id="{2B2F3E35-9988-8635-610D-87123164FC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020" y="2984935"/>
                <a:ext cx="134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30" name="Ink 8229">
                <a:extLst>
                  <a:ext uri="{FF2B5EF4-FFF2-40B4-BE49-F238E27FC236}">
                    <a16:creationId xmlns:a16="http://schemas.microsoft.com/office/drawing/2014/main" id="{4AEF1E46-4AA0-43B9-7690-927C24AA836A}"/>
                  </a:ext>
                </a:extLst>
              </p14:cNvPr>
              <p14:cNvContentPartPr/>
              <p14:nvPr/>
            </p14:nvContentPartPr>
            <p14:xfrm>
              <a:off x="4333060" y="3697375"/>
              <a:ext cx="360" cy="360"/>
            </p14:xfrm>
          </p:contentPart>
        </mc:Choice>
        <mc:Fallback xmlns="">
          <p:pic>
            <p:nvPicPr>
              <p:cNvPr id="8230" name="Ink 8229">
                <a:extLst>
                  <a:ext uri="{FF2B5EF4-FFF2-40B4-BE49-F238E27FC236}">
                    <a16:creationId xmlns:a16="http://schemas.microsoft.com/office/drawing/2014/main" id="{4AEF1E46-4AA0-43B9-7690-927C24AA83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0060" y="363437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31" name="Ink 8230">
                <a:extLst>
                  <a:ext uri="{FF2B5EF4-FFF2-40B4-BE49-F238E27FC236}">
                    <a16:creationId xmlns:a16="http://schemas.microsoft.com/office/drawing/2014/main" id="{98F1A23F-3D4E-0AF2-8A30-076AFACAD636}"/>
                  </a:ext>
                </a:extLst>
              </p14:cNvPr>
              <p14:cNvContentPartPr/>
              <p14:nvPr/>
            </p14:nvContentPartPr>
            <p14:xfrm>
              <a:off x="3064060" y="4395415"/>
              <a:ext cx="5040" cy="360"/>
            </p14:xfrm>
          </p:contentPart>
        </mc:Choice>
        <mc:Fallback xmlns="">
          <p:pic>
            <p:nvPicPr>
              <p:cNvPr id="8231" name="Ink 8230">
                <a:extLst>
                  <a:ext uri="{FF2B5EF4-FFF2-40B4-BE49-F238E27FC236}">
                    <a16:creationId xmlns:a16="http://schemas.microsoft.com/office/drawing/2014/main" id="{98F1A23F-3D4E-0AF2-8A30-076AFACAD63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01060" y="4332415"/>
                <a:ext cx="130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32" name="Ink 8231">
                <a:extLst>
                  <a:ext uri="{FF2B5EF4-FFF2-40B4-BE49-F238E27FC236}">
                    <a16:creationId xmlns:a16="http://schemas.microsoft.com/office/drawing/2014/main" id="{A1138958-D154-8172-ECAD-1FC36EFAD23E}"/>
                  </a:ext>
                </a:extLst>
              </p14:cNvPr>
              <p14:cNvContentPartPr/>
              <p14:nvPr/>
            </p14:nvContentPartPr>
            <p14:xfrm>
              <a:off x="3700540" y="4347175"/>
              <a:ext cx="1800" cy="1800"/>
            </p14:xfrm>
          </p:contentPart>
        </mc:Choice>
        <mc:Fallback xmlns="">
          <p:pic>
            <p:nvPicPr>
              <p:cNvPr id="8232" name="Ink 8231">
                <a:extLst>
                  <a:ext uri="{FF2B5EF4-FFF2-40B4-BE49-F238E27FC236}">
                    <a16:creationId xmlns:a16="http://schemas.microsoft.com/office/drawing/2014/main" id="{A1138958-D154-8172-ECAD-1FC36EFAD2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48040" y="4284175"/>
                <a:ext cx="1065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233" name="Ink 8232">
                <a:extLst>
                  <a:ext uri="{FF2B5EF4-FFF2-40B4-BE49-F238E27FC236}">
                    <a16:creationId xmlns:a16="http://schemas.microsoft.com/office/drawing/2014/main" id="{337E031E-7260-DF97-B38E-A3E17C727A7D}"/>
                  </a:ext>
                </a:extLst>
              </p14:cNvPr>
              <p14:cNvContentPartPr/>
              <p14:nvPr/>
            </p14:nvContentPartPr>
            <p14:xfrm>
              <a:off x="2431540" y="3671455"/>
              <a:ext cx="1800" cy="2160"/>
            </p14:xfrm>
          </p:contentPart>
        </mc:Choice>
        <mc:Fallback xmlns="">
          <p:pic>
            <p:nvPicPr>
              <p:cNvPr id="8233" name="Ink 8232">
                <a:extLst>
                  <a:ext uri="{FF2B5EF4-FFF2-40B4-BE49-F238E27FC236}">
                    <a16:creationId xmlns:a16="http://schemas.microsoft.com/office/drawing/2014/main" id="{337E031E-7260-DF97-B38E-A3E17C727A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68540" y="3608455"/>
                <a:ext cx="127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234" name="Ink 8233">
                <a:extLst>
                  <a:ext uri="{FF2B5EF4-FFF2-40B4-BE49-F238E27FC236}">
                    <a16:creationId xmlns:a16="http://schemas.microsoft.com/office/drawing/2014/main" id="{D03C5E8B-5FDB-2D3F-A5BE-867435CA32A5}"/>
                  </a:ext>
                </a:extLst>
              </p14:cNvPr>
              <p14:cNvContentPartPr/>
              <p14:nvPr/>
            </p14:nvContentPartPr>
            <p14:xfrm>
              <a:off x="2371060" y="3026695"/>
              <a:ext cx="11520" cy="16560"/>
            </p14:xfrm>
          </p:contentPart>
        </mc:Choice>
        <mc:Fallback xmlns="">
          <p:pic>
            <p:nvPicPr>
              <p:cNvPr id="8234" name="Ink 8233">
                <a:extLst>
                  <a:ext uri="{FF2B5EF4-FFF2-40B4-BE49-F238E27FC236}">
                    <a16:creationId xmlns:a16="http://schemas.microsoft.com/office/drawing/2014/main" id="{D03C5E8B-5FDB-2D3F-A5BE-867435CA32A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08060" y="2963695"/>
                <a:ext cx="137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35" name="Ink 8234">
                <a:extLst>
                  <a:ext uri="{FF2B5EF4-FFF2-40B4-BE49-F238E27FC236}">
                    <a16:creationId xmlns:a16="http://schemas.microsoft.com/office/drawing/2014/main" id="{0048F567-CC3E-E191-4FF2-553251F691E5}"/>
                  </a:ext>
                </a:extLst>
              </p14:cNvPr>
              <p14:cNvContentPartPr/>
              <p14:nvPr/>
            </p14:nvContentPartPr>
            <p14:xfrm>
              <a:off x="4386057" y="2334627"/>
              <a:ext cx="16560" cy="1440"/>
            </p14:xfrm>
          </p:contentPart>
        </mc:Choice>
        <mc:Fallback xmlns="">
          <p:pic>
            <p:nvPicPr>
              <p:cNvPr id="8235" name="Ink 8234">
                <a:extLst>
                  <a:ext uri="{FF2B5EF4-FFF2-40B4-BE49-F238E27FC236}">
                    <a16:creationId xmlns:a16="http://schemas.microsoft.com/office/drawing/2014/main" id="{0048F567-CC3E-E191-4FF2-553251F691E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23057" y="2271627"/>
                <a:ext cx="142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C30253A5-E4D7-BA73-B18B-AF7B90235998}"/>
                  </a:ext>
                </a:extLst>
              </p14:cNvPr>
              <p14:cNvContentPartPr/>
              <p14:nvPr/>
            </p14:nvContentPartPr>
            <p14:xfrm>
              <a:off x="2241820" y="4333135"/>
              <a:ext cx="6840" cy="108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C30253A5-E4D7-BA73-B18B-AF7B9023599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75320" y="4270135"/>
                <a:ext cx="1394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CBACF0A3-C981-1F0B-271B-A344D8258A8B}"/>
                  </a:ext>
                </a:extLst>
              </p14:cNvPr>
              <p14:cNvContentPartPr/>
              <p14:nvPr/>
            </p14:nvContentPartPr>
            <p14:xfrm>
              <a:off x="2245780" y="2280775"/>
              <a:ext cx="5400" cy="252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CBACF0A3-C981-1F0B-271B-A344D8258A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82780" y="2225650"/>
                <a:ext cx="13104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9" name="Ink 8238">
                <a:extLst>
                  <a:ext uri="{FF2B5EF4-FFF2-40B4-BE49-F238E27FC236}">
                    <a16:creationId xmlns:a16="http://schemas.microsoft.com/office/drawing/2014/main" id="{3AB25381-447C-3153-9DC1-06210A2746DE}"/>
                  </a:ext>
                </a:extLst>
              </p14:cNvPr>
              <p14:cNvContentPartPr/>
              <p14:nvPr/>
            </p14:nvContentPartPr>
            <p14:xfrm>
              <a:off x="4404199" y="4502698"/>
              <a:ext cx="16560" cy="1440"/>
            </p14:xfrm>
          </p:contentPart>
        </mc:Choice>
        <mc:Fallback xmlns="">
          <p:pic>
            <p:nvPicPr>
              <p:cNvPr id="8239" name="Ink 8238">
                <a:extLst>
                  <a:ext uri="{FF2B5EF4-FFF2-40B4-BE49-F238E27FC236}">
                    <a16:creationId xmlns:a16="http://schemas.microsoft.com/office/drawing/2014/main" id="{3AB25381-447C-3153-9DC1-06210A2746D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42539" y="4452298"/>
                <a:ext cx="139527" cy="101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40" name="Ink 8239">
                <a:extLst>
                  <a:ext uri="{FF2B5EF4-FFF2-40B4-BE49-F238E27FC236}">
                    <a16:creationId xmlns:a16="http://schemas.microsoft.com/office/drawing/2014/main" id="{996E4844-C0AD-9116-F466-CC35BC927455}"/>
                  </a:ext>
                </a:extLst>
              </p14:cNvPr>
              <p14:cNvContentPartPr/>
              <p14:nvPr/>
            </p14:nvContentPartPr>
            <p14:xfrm>
              <a:off x="2227056" y="4357555"/>
              <a:ext cx="16560" cy="1440"/>
            </p14:xfrm>
          </p:contentPart>
        </mc:Choice>
        <mc:Fallback xmlns="">
          <p:pic>
            <p:nvPicPr>
              <p:cNvPr id="8240" name="Ink 8239">
                <a:extLst>
                  <a:ext uri="{FF2B5EF4-FFF2-40B4-BE49-F238E27FC236}">
                    <a16:creationId xmlns:a16="http://schemas.microsoft.com/office/drawing/2014/main" id="{996E4844-C0AD-9116-F466-CC35BC92745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64056" y="4294555"/>
                <a:ext cx="142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41" name="Ink 8240">
                <a:extLst>
                  <a:ext uri="{FF2B5EF4-FFF2-40B4-BE49-F238E27FC236}">
                    <a16:creationId xmlns:a16="http://schemas.microsoft.com/office/drawing/2014/main" id="{67C62B06-8DEB-8F9E-1AA3-3D33115253BD}"/>
                  </a:ext>
                </a:extLst>
              </p14:cNvPr>
              <p14:cNvContentPartPr/>
              <p14:nvPr/>
            </p14:nvContentPartPr>
            <p14:xfrm>
              <a:off x="2245199" y="2289269"/>
              <a:ext cx="16560" cy="1440"/>
            </p14:xfrm>
          </p:contentPart>
        </mc:Choice>
        <mc:Fallback xmlns="">
          <p:pic>
            <p:nvPicPr>
              <p:cNvPr id="8241" name="Ink 8240">
                <a:extLst>
                  <a:ext uri="{FF2B5EF4-FFF2-40B4-BE49-F238E27FC236}">
                    <a16:creationId xmlns:a16="http://schemas.microsoft.com/office/drawing/2014/main" id="{67C62B06-8DEB-8F9E-1AA3-3D33115253B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82199" y="2226269"/>
                <a:ext cx="142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7AE791-2C95-C52C-19ED-AF6356DA2B3B}"/>
                  </a:ext>
                </a:extLst>
              </p14:cNvPr>
              <p14:cNvContentPartPr/>
              <p14:nvPr/>
            </p14:nvContentPartPr>
            <p14:xfrm>
              <a:off x="8776941" y="2762540"/>
              <a:ext cx="75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7AE791-2C95-C52C-19ED-AF6356DA2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3941" y="2699540"/>
                <a:ext cx="133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18C5CD7-982D-B079-EAB5-28E9E8951D26}"/>
                  </a:ext>
                </a:extLst>
              </p14:cNvPr>
              <p14:cNvContentPartPr/>
              <p14:nvPr/>
            </p14:nvContentPartPr>
            <p14:xfrm>
              <a:off x="8214981" y="3426020"/>
              <a:ext cx="60480" cy="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18C5CD7-982D-B079-EAB5-28E9E8951D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1604" y="3375620"/>
                <a:ext cx="186872" cy="101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140BE0-A4D9-E659-CF0E-C82B313DD28B}"/>
                  </a:ext>
                </a:extLst>
              </p14:cNvPr>
              <p14:cNvContentPartPr/>
              <p14:nvPr/>
            </p14:nvContentPartPr>
            <p14:xfrm>
              <a:off x="9336381" y="3402260"/>
              <a:ext cx="360" cy="5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140BE0-A4D9-E659-CF0E-C82B313DD2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3381" y="3339260"/>
                <a:ext cx="126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7E0997-4E8A-B203-4E03-9FC99789DC19}"/>
                  </a:ext>
                </a:extLst>
              </p14:cNvPr>
              <p14:cNvContentPartPr/>
              <p14:nvPr/>
            </p14:nvContentPartPr>
            <p14:xfrm>
              <a:off x="8788101" y="404198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7E0997-4E8A-B203-4E03-9FC99789DC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25101" y="39789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60CDDD3-1404-8BBF-ED10-689BC730BB01}"/>
                  </a:ext>
                </a:extLst>
              </p14:cNvPr>
              <p14:cNvContentPartPr/>
              <p14:nvPr/>
            </p14:nvContentPartPr>
            <p14:xfrm>
              <a:off x="8209581" y="3922100"/>
              <a:ext cx="5400" cy="15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60CDDD3-1404-8BBF-ED10-689BC730BB0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42081" y="3859100"/>
                <a:ext cx="140014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CD3637-E775-E291-1470-218160EF1B0A}"/>
                  </a:ext>
                </a:extLst>
              </p14:cNvPr>
              <p14:cNvContentPartPr/>
              <p14:nvPr/>
            </p14:nvContentPartPr>
            <p14:xfrm>
              <a:off x="9359781" y="4009940"/>
              <a:ext cx="4680" cy="29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CD3637-E775-E291-1470-218160EF1B0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96781" y="3946940"/>
                <a:ext cx="130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9F9107-7777-E83C-16CF-D4C828B9424A}"/>
                  </a:ext>
                </a:extLst>
              </p14:cNvPr>
              <p14:cNvContentPartPr/>
              <p14:nvPr/>
            </p14:nvContentPartPr>
            <p14:xfrm>
              <a:off x="9337821" y="280970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9F9107-7777-E83C-16CF-D4C828B9424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74821" y="27467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BBED6C-DB8E-4255-C0EE-52387281A6CE}"/>
                  </a:ext>
                </a:extLst>
              </p14:cNvPr>
              <p14:cNvContentPartPr/>
              <p14:nvPr/>
            </p14:nvContentPartPr>
            <p14:xfrm>
              <a:off x="8413701" y="2417300"/>
              <a:ext cx="4680" cy="9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BBED6C-DB8E-4255-C0EE-52387281A6C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350701" y="2354300"/>
                <a:ext cx="130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EEFE432-C8AF-F3A2-0DC6-3F8705D9E061}"/>
                  </a:ext>
                </a:extLst>
              </p14:cNvPr>
              <p14:cNvContentPartPr/>
              <p14:nvPr/>
            </p14:nvContentPartPr>
            <p14:xfrm>
              <a:off x="9060621" y="2367980"/>
              <a:ext cx="1080" cy="1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EEFE432-C8AF-F3A2-0DC6-3F8705D9E06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997621" y="2317580"/>
                <a:ext cx="126720" cy="101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7AB1991-74C4-B206-50F9-45B9E1946F37}"/>
                  </a:ext>
                </a:extLst>
              </p14:cNvPr>
              <p14:cNvContentPartPr/>
              <p14:nvPr/>
            </p14:nvContentPartPr>
            <p14:xfrm>
              <a:off x="9782061" y="3086900"/>
              <a:ext cx="864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7AB1991-74C4-B206-50F9-45B9E1946F3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719061" y="3023900"/>
                <a:ext cx="134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ED3555-3456-FB54-2CEF-B924A9074E38}"/>
                  </a:ext>
                </a:extLst>
              </p14:cNvPr>
              <p14:cNvContentPartPr/>
              <p14:nvPr/>
            </p14:nvContentPartPr>
            <p14:xfrm>
              <a:off x="9742101" y="373634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ED3555-3456-FB54-2CEF-B924A9074E3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79101" y="36733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192" name="Ink 8191">
                <a:extLst>
                  <a:ext uri="{FF2B5EF4-FFF2-40B4-BE49-F238E27FC236}">
                    <a16:creationId xmlns:a16="http://schemas.microsoft.com/office/drawing/2014/main" id="{4C10F52A-2197-5A85-9F37-BFD1C78BD950}"/>
                  </a:ext>
                </a:extLst>
              </p14:cNvPr>
              <p14:cNvContentPartPr/>
              <p14:nvPr/>
            </p14:nvContentPartPr>
            <p14:xfrm>
              <a:off x="8473101" y="4434380"/>
              <a:ext cx="5040" cy="360"/>
            </p14:xfrm>
          </p:contentPart>
        </mc:Choice>
        <mc:Fallback xmlns="">
          <p:pic>
            <p:nvPicPr>
              <p:cNvPr id="8192" name="Ink 8191">
                <a:extLst>
                  <a:ext uri="{FF2B5EF4-FFF2-40B4-BE49-F238E27FC236}">
                    <a16:creationId xmlns:a16="http://schemas.microsoft.com/office/drawing/2014/main" id="{4C10F52A-2197-5A85-9F37-BFD1C78BD95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10101" y="4371380"/>
                <a:ext cx="130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193" name="Ink 8192">
                <a:extLst>
                  <a:ext uri="{FF2B5EF4-FFF2-40B4-BE49-F238E27FC236}">
                    <a16:creationId xmlns:a16="http://schemas.microsoft.com/office/drawing/2014/main" id="{8F7F0C31-4015-F361-41A8-290843B1A78D}"/>
                  </a:ext>
                </a:extLst>
              </p14:cNvPr>
              <p14:cNvContentPartPr/>
              <p14:nvPr/>
            </p14:nvContentPartPr>
            <p14:xfrm>
              <a:off x="9109581" y="4386140"/>
              <a:ext cx="1800" cy="1800"/>
            </p14:xfrm>
          </p:contentPart>
        </mc:Choice>
        <mc:Fallback xmlns="">
          <p:pic>
            <p:nvPicPr>
              <p:cNvPr id="8193" name="Ink 8192">
                <a:extLst>
                  <a:ext uri="{FF2B5EF4-FFF2-40B4-BE49-F238E27FC236}">
                    <a16:creationId xmlns:a16="http://schemas.microsoft.com/office/drawing/2014/main" id="{8F7F0C31-4015-F361-41A8-290843B1A78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057081" y="4323140"/>
                <a:ext cx="1065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200" name="Ink 8199">
                <a:extLst>
                  <a:ext uri="{FF2B5EF4-FFF2-40B4-BE49-F238E27FC236}">
                    <a16:creationId xmlns:a16="http://schemas.microsoft.com/office/drawing/2014/main" id="{6E442C48-0118-03FD-7560-B4BBB7456E37}"/>
                  </a:ext>
                </a:extLst>
              </p14:cNvPr>
              <p14:cNvContentPartPr/>
              <p14:nvPr/>
            </p14:nvContentPartPr>
            <p14:xfrm>
              <a:off x="7840581" y="3710420"/>
              <a:ext cx="1800" cy="2160"/>
            </p14:xfrm>
          </p:contentPart>
        </mc:Choice>
        <mc:Fallback xmlns="">
          <p:pic>
            <p:nvPicPr>
              <p:cNvPr id="8200" name="Ink 8199">
                <a:extLst>
                  <a:ext uri="{FF2B5EF4-FFF2-40B4-BE49-F238E27FC236}">
                    <a16:creationId xmlns:a16="http://schemas.microsoft.com/office/drawing/2014/main" id="{6E442C48-0118-03FD-7560-B4BBB7456E3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777581" y="3647420"/>
                <a:ext cx="127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201" name="Ink 8200">
                <a:extLst>
                  <a:ext uri="{FF2B5EF4-FFF2-40B4-BE49-F238E27FC236}">
                    <a16:creationId xmlns:a16="http://schemas.microsoft.com/office/drawing/2014/main" id="{0CC4C54E-3FA0-4DD4-A87C-9FCC5B82F6B2}"/>
                  </a:ext>
                </a:extLst>
              </p14:cNvPr>
              <p14:cNvContentPartPr/>
              <p14:nvPr/>
            </p14:nvContentPartPr>
            <p14:xfrm>
              <a:off x="7780101" y="3065660"/>
              <a:ext cx="11520" cy="16560"/>
            </p14:xfrm>
          </p:contentPart>
        </mc:Choice>
        <mc:Fallback xmlns="">
          <p:pic>
            <p:nvPicPr>
              <p:cNvPr id="8201" name="Ink 8200">
                <a:extLst>
                  <a:ext uri="{FF2B5EF4-FFF2-40B4-BE49-F238E27FC236}">
                    <a16:creationId xmlns:a16="http://schemas.microsoft.com/office/drawing/2014/main" id="{0CC4C54E-3FA0-4DD4-A87C-9FCC5B82F6B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17101" y="3002660"/>
                <a:ext cx="137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202" name="Ink 8201">
                <a:extLst>
                  <a:ext uri="{FF2B5EF4-FFF2-40B4-BE49-F238E27FC236}">
                    <a16:creationId xmlns:a16="http://schemas.microsoft.com/office/drawing/2014/main" id="{CB737413-218B-4E8F-7297-BA7A9865EABD}"/>
                  </a:ext>
                </a:extLst>
              </p14:cNvPr>
              <p14:cNvContentPartPr/>
              <p14:nvPr/>
            </p14:nvContentPartPr>
            <p14:xfrm>
              <a:off x="9795098" y="2373592"/>
              <a:ext cx="16560" cy="1440"/>
            </p14:xfrm>
          </p:contentPart>
        </mc:Choice>
        <mc:Fallback xmlns="">
          <p:pic>
            <p:nvPicPr>
              <p:cNvPr id="8202" name="Ink 8201">
                <a:extLst>
                  <a:ext uri="{FF2B5EF4-FFF2-40B4-BE49-F238E27FC236}">
                    <a16:creationId xmlns:a16="http://schemas.microsoft.com/office/drawing/2014/main" id="{CB737413-218B-4E8F-7297-BA7A9865EAB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2098" y="2310592"/>
                <a:ext cx="142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204" name="Ink 8203">
                <a:extLst>
                  <a:ext uri="{FF2B5EF4-FFF2-40B4-BE49-F238E27FC236}">
                    <a16:creationId xmlns:a16="http://schemas.microsoft.com/office/drawing/2014/main" id="{F8F98D53-7D9A-7741-D93D-2D385D7D4A48}"/>
                  </a:ext>
                </a:extLst>
              </p14:cNvPr>
              <p14:cNvContentPartPr/>
              <p14:nvPr/>
            </p14:nvContentPartPr>
            <p14:xfrm>
              <a:off x="7650861" y="4372100"/>
              <a:ext cx="6840" cy="1080"/>
            </p14:xfrm>
          </p:contentPart>
        </mc:Choice>
        <mc:Fallback xmlns="">
          <p:pic>
            <p:nvPicPr>
              <p:cNvPr id="8204" name="Ink 8203">
                <a:extLst>
                  <a:ext uri="{FF2B5EF4-FFF2-40B4-BE49-F238E27FC236}">
                    <a16:creationId xmlns:a16="http://schemas.microsoft.com/office/drawing/2014/main" id="{F8F98D53-7D9A-7741-D93D-2D385D7D4A4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584361" y="4309100"/>
                <a:ext cx="1394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205" name="Ink 8204">
                <a:extLst>
                  <a:ext uri="{FF2B5EF4-FFF2-40B4-BE49-F238E27FC236}">
                    <a16:creationId xmlns:a16="http://schemas.microsoft.com/office/drawing/2014/main" id="{28D9E335-A516-FE1E-6C53-30049286962B}"/>
                  </a:ext>
                </a:extLst>
              </p14:cNvPr>
              <p14:cNvContentPartPr/>
              <p14:nvPr/>
            </p14:nvContentPartPr>
            <p14:xfrm>
              <a:off x="7654821" y="2319740"/>
              <a:ext cx="5400" cy="2520"/>
            </p14:xfrm>
          </p:contentPart>
        </mc:Choice>
        <mc:Fallback xmlns="">
          <p:pic>
            <p:nvPicPr>
              <p:cNvPr id="8205" name="Ink 8204">
                <a:extLst>
                  <a:ext uri="{FF2B5EF4-FFF2-40B4-BE49-F238E27FC236}">
                    <a16:creationId xmlns:a16="http://schemas.microsoft.com/office/drawing/2014/main" id="{28D9E335-A516-FE1E-6C53-30049286962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591821" y="2264615"/>
                <a:ext cx="13104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207" name="Ink 8206">
                <a:extLst>
                  <a:ext uri="{FF2B5EF4-FFF2-40B4-BE49-F238E27FC236}">
                    <a16:creationId xmlns:a16="http://schemas.microsoft.com/office/drawing/2014/main" id="{94ACA636-872B-B06C-2598-4B3FB5725E18}"/>
                  </a:ext>
                </a:extLst>
              </p14:cNvPr>
              <p14:cNvContentPartPr/>
              <p14:nvPr/>
            </p14:nvContentPartPr>
            <p14:xfrm>
              <a:off x="9813240" y="4541663"/>
              <a:ext cx="16560" cy="1440"/>
            </p14:xfrm>
          </p:contentPart>
        </mc:Choice>
        <mc:Fallback xmlns="">
          <p:pic>
            <p:nvPicPr>
              <p:cNvPr id="8207" name="Ink 8206">
                <a:extLst>
                  <a:ext uri="{FF2B5EF4-FFF2-40B4-BE49-F238E27FC236}">
                    <a16:creationId xmlns:a16="http://schemas.microsoft.com/office/drawing/2014/main" id="{94ACA636-872B-B06C-2598-4B3FB5725E1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751580" y="4491263"/>
                <a:ext cx="139527" cy="101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208" name="Ink 8207">
                <a:extLst>
                  <a:ext uri="{FF2B5EF4-FFF2-40B4-BE49-F238E27FC236}">
                    <a16:creationId xmlns:a16="http://schemas.microsoft.com/office/drawing/2014/main" id="{C78D6B10-5343-0830-701A-A65E91C6DDF5}"/>
                  </a:ext>
                </a:extLst>
              </p14:cNvPr>
              <p14:cNvContentPartPr/>
              <p14:nvPr/>
            </p14:nvContentPartPr>
            <p14:xfrm>
              <a:off x="7636097" y="4396520"/>
              <a:ext cx="16560" cy="1440"/>
            </p14:xfrm>
          </p:contentPart>
        </mc:Choice>
        <mc:Fallback xmlns="">
          <p:pic>
            <p:nvPicPr>
              <p:cNvPr id="8208" name="Ink 8207">
                <a:extLst>
                  <a:ext uri="{FF2B5EF4-FFF2-40B4-BE49-F238E27FC236}">
                    <a16:creationId xmlns:a16="http://schemas.microsoft.com/office/drawing/2014/main" id="{C78D6B10-5343-0830-701A-A65E91C6DDF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573097" y="4333520"/>
                <a:ext cx="1422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66" name="Group 8265">
            <a:extLst>
              <a:ext uri="{FF2B5EF4-FFF2-40B4-BE49-F238E27FC236}">
                <a16:creationId xmlns:a16="http://schemas.microsoft.com/office/drawing/2014/main" id="{CD890E0A-5407-C129-6A89-7B2464810D91}"/>
              </a:ext>
            </a:extLst>
          </p:cNvPr>
          <p:cNvGrpSpPr/>
          <p:nvPr/>
        </p:nvGrpSpPr>
        <p:grpSpPr>
          <a:xfrm>
            <a:off x="8351648" y="2936452"/>
            <a:ext cx="285120" cy="215640"/>
            <a:chOff x="8157750" y="3001260"/>
            <a:chExt cx="2851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62" name="Ink 8261">
                  <a:extLst>
                    <a:ext uri="{FF2B5EF4-FFF2-40B4-BE49-F238E27FC236}">
                      <a16:creationId xmlns:a16="http://schemas.microsoft.com/office/drawing/2014/main" id="{042420DE-AE2D-CDF9-F2D4-05ACC5A32065}"/>
                    </a:ext>
                  </a:extLst>
                </p14:cNvPr>
                <p14:cNvContentPartPr/>
                <p14:nvPr/>
              </p14:nvContentPartPr>
              <p14:xfrm>
                <a:off x="8157750" y="3001260"/>
                <a:ext cx="24480" cy="5040"/>
              </p14:xfrm>
            </p:contentPart>
          </mc:Choice>
          <mc:Fallback xmlns="">
            <p:pic>
              <p:nvPicPr>
                <p:cNvPr id="8262" name="Ink 8261">
                  <a:extLst>
                    <a:ext uri="{FF2B5EF4-FFF2-40B4-BE49-F238E27FC236}">
                      <a16:creationId xmlns:a16="http://schemas.microsoft.com/office/drawing/2014/main" id="{042420DE-AE2D-CDF9-F2D4-05ACC5A320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8750" y="2992620"/>
                  <a:ext cx="42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63" name="Ink 8262">
                  <a:extLst>
                    <a:ext uri="{FF2B5EF4-FFF2-40B4-BE49-F238E27FC236}">
                      <a16:creationId xmlns:a16="http://schemas.microsoft.com/office/drawing/2014/main" id="{182E9FD2-FDB0-B902-5A53-05790E83ED6D}"/>
                    </a:ext>
                  </a:extLst>
                </p14:cNvPr>
                <p14:cNvContentPartPr/>
                <p14:nvPr/>
              </p14:nvContentPartPr>
              <p14:xfrm>
                <a:off x="8222190" y="3041580"/>
                <a:ext cx="69120" cy="60120"/>
              </p14:xfrm>
            </p:contentPart>
          </mc:Choice>
          <mc:Fallback xmlns="">
            <p:pic>
              <p:nvPicPr>
                <p:cNvPr id="8263" name="Ink 8262">
                  <a:extLst>
                    <a:ext uri="{FF2B5EF4-FFF2-40B4-BE49-F238E27FC236}">
                      <a16:creationId xmlns:a16="http://schemas.microsoft.com/office/drawing/2014/main" id="{182E9FD2-FDB0-B902-5A53-05790E83ED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13190" y="3032940"/>
                  <a:ext cx="86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64" name="Ink 8263">
                  <a:extLst>
                    <a:ext uri="{FF2B5EF4-FFF2-40B4-BE49-F238E27FC236}">
                      <a16:creationId xmlns:a16="http://schemas.microsoft.com/office/drawing/2014/main" id="{24F220D2-7678-74B6-5D12-5ACD39E028D9}"/>
                    </a:ext>
                  </a:extLst>
                </p14:cNvPr>
                <p14:cNvContentPartPr/>
                <p14:nvPr/>
              </p14:nvContentPartPr>
              <p14:xfrm>
                <a:off x="8325150" y="3140940"/>
                <a:ext cx="44280" cy="35280"/>
              </p14:xfrm>
            </p:contentPart>
          </mc:Choice>
          <mc:Fallback xmlns="">
            <p:pic>
              <p:nvPicPr>
                <p:cNvPr id="8264" name="Ink 8263">
                  <a:extLst>
                    <a:ext uri="{FF2B5EF4-FFF2-40B4-BE49-F238E27FC236}">
                      <a16:creationId xmlns:a16="http://schemas.microsoft.com/office/drawing/2014/main" id="{24F220D2-7678-74B6-5D12-5ACD39E028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16510" y="3131940"/>
                  <a:ext cx="61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65" name="Ink 8264">
                  <a:extLst>
                    <a:ext uri="{FF2B5EF4-FFF2-40B4-BE49-F238E27FC236}">
                      <a16:creationId xmlns:a16="http://schemas.microsoft.com/office/drawing/2014/main" id="{0DA62749-65D2-9D0B-C0AA-7CABAB976B7E}"/>
                    </a:ext>
                  </a:extLst>
                </p14:cNvPr>
                <p14:cNvContentPartPr/>
                <p14:nvPr/>
              </p14:nvContentPartPr>
              <p14:xfrm>
                <a:off x="8432070" y="3215100"/>
                <a:ext cx="10800" cy="1800"/>
              </p14:xfrm>
            </p:contentPart>
          </mc:Choice>
          <mc:Fallback xmlns="">
            <p:pic>
              <p:nvPicPr>
                <p:cNvPr id="8265" name="Ink 8264">
                  <a:extLst>
                    <a:ext uri="{FF2B5EF4-FFF2-40B4-BE49-F238E27FC236}">
                      <a16:creationId xmlns:a16="http://schemas.microsoft.com/office/drawing/2014/main" id="{0DA62749-65D2-9D0B-C0AA-7CABAB976B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23070" y="3206100"/>
                  <a:ext cx="284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71" name="Group 8270">
            <a:extLst>
              <a:ext uri="{FF2B5EF4-FFF2-40B4-BE49-F238E27FC236}">
                <a16:creationId xmlns:a16="http://schemas.microsoft.com/office/drawing/2014/main" id="{91BED23C-F4E0-EA92-7779-65EB286D136D}"/>
              </a:ext>
            </a:extLst>
          </p:cNvPr>
          <p:cNvGrpSpPr/>
          <p:nvPr/>
        </p:nvGrpSpPr>
        <p:grpSpPr>
          <a:xfrm>
            <a:off x="7404128" y="2094412"/>
            <a:ext cx="902520" cy="788040"/>
            <a:chOff x="7210230" y="2159220"/>
            <a:chExt cx="90252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50" name="Ink 8249">
                  <a:extLst>
                    <a:ext uri="{FF2B5EF4-FFF2-40B4-BE49-F238E27FC236}">
                      <a16:creationId xmlns:a16="http://schemas.microsoft.com/office/drawing/2014/main" id="{89412486-3C4E-D31B-1939-4AA468FCFA11}"/>
                    </a:ext>
                  </a:extLst>
                </p14:cNvPr>
                <p14:cNvContentPartPr/>
                <p14:nvPr/>
              </p14:nvContentPartPr>
              <p14:xfrm>
                <a:off x="7210230" y="2159220"/>
                <a:ext cx="24840" cy="26280"/>
              </p14:xfrm>
            </p:contentPart>
          </mc:Choice>
          <mc:Fallback xmlns="">
            <p:pic>
              <p:nvPicPr>
                <p:cNvPr id="8250" name="Ink 8249">
                  <a:extLst>
                    <a:ext uri="{FF2B5EF4-FFF2-40B4-BE49-F238E27FC236}">
                      <a16:creationId xmlns:a16="http://schemas.microsoft.com/office/drawing/2014/main" id="{89412486-3C4E-D31B-1939-4AA468FCFA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01230" y="2150220"/>
                  <a:ext cx="42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51" name="Ink 8250">
                  <a:extLst>
                    <a:ext uri="{FF2B5EF4-FFF2-40B4-BE49-F238E27FC236}">
                      <a16:creationId xmlns:a16="http://schemas.microsoft.com/office/drawing/2014/main" id="{A3710166-206D-C934-AC6D-163F48CEC257}"/>
                    </a:ext>
                  </a:extLst>
                </p14:cNvPr>
                <p14:cNvContentPartPr/>
                <p14:nvPr/>
              </p14:nvContentPartPr>
              <p14:xfrm>
                <a:off x="7266390" y="2219700"/>
                <a:ext cx="29160" cy="17640"/>
              </p14:xfrm>
            </p:contentPart>
          </mc:Choice>
          <mc:Fallback xmlns="">
            <p:pic>
              <p:nvPicPr>
                <p:cNvPr id="8251" name="Ink 8250">
                  <a:extLst>
                    <a:ext uri="{FF2B5EF4-FFF2-40B4-BE49-F238E27FC236}">
                      <a16:creationId xmlns:a16="http://schemas.microsoft.com/office/drawing/2014/main" id="{A3710166-206D-C934-AC6D-163F48CEC2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57750" y="2211060"/>
                  <a:ext cx="46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52" name="Ink 8251">
                  <a:extLst>
                    <a:ext uri="{FF2B5EF4-FFF2-40B4-BE49-F238E27FC236}">
                      <a16:creationId xmlns:a16="http://schemas.microsoft.com/office/drawing/2014/main" id="{73EE45B1-9A97-1D1E-9FB7-F1EC5DA4A777}"/>
                    </a:ext>
                  </a:extLst>
                </p14:cNvPr>
                <p14:cNvContentPartPr/>
                <p14:nvPr/>
              </p14:nvContentPartPr>
              <p14:xfrm>
                <a:off x="7328670" y="2252100"/>
                <a:ext cx="21600" cy="13320"/>
              </p14:xfrm>
            </p:contentPart>
          </mc:Choice>
          <mc:Fallback xmlns="">
            <p:pic>
              <p:nvPicPr>
                <p:cNvPr id="8252" name="Ink 8251">
                  <a:extLst>
                    <a:ext uri="{FF2B5EF4-FFF2-40B4-BE49-F238E27FC236}">
                      <a16:creationId xmlns:a16="http://schemas.microsoft.com/office/drawing/2014/main" id="{73EE45B1-9A97-1D1E-9FB7-F1EC5DA4A7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19670" y="2243460"/>
                  <a:ext cx="39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53" name="Ink 8252">
                  <a:extLst>
                    <a:ext uri="{FF2B5EF4-FFF2-40B4-BE49-F238E27FC236}">
                      <a16:creationId xmlns:a16="http://schemas.microsoft.com/office/drawing/2014/main" id="{98510CE1-6E1D-0A24-F662-9657C5E2E6D1}"/>
                    </a:ext>
                  </a:extLst>
                </p14:cNvPr>
                <p14:cNvContentPartPr/>
                <p14:nvPr/>
              </p14:nvContentPartPr>
              <p14:xfrm>
                <a:off x="7382310" y="2291700"/>
                <a:ext cx="20520" cy="15480"/>
              </p14:xfrm>
            </p:contentPart>
          </mc:Choice>
          <mc:Fallback xmlns="">
            <p:pic>
              <p:nvPicPr>
                <p:cNvPr id="8253" name="Ink 8252">
                  <a:extLst>
                    <a:ext uri="{FF2B5EF4-FFF2-40B4-BE49-F238E27FC236}">
                      <a16:creationId xmlns:a16="http://schemas.microsoft.com/office/drawing/2014/main" id="{98510CE1-6E1D-0A24-F662-9657C5E2E6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73670" y="2282700"/>
                  <a:ext cx="38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54" name="Ink 8253">
                  <a:extLst>
                    <a:ext uri="{FF2B5EF4-FFF2-40B4-BE49-F238E27FC236}">
                      <a16:creationId xmlns:a16="http://schemas.microsoft.com/office/drawing/2014/main" id="{CA12F1EE-5ED0-B88E-61A2-FDBB1D96DF5E}"/>
                    </a:ext>
                  </a:extLst>
                </p14:cNvPr>
                <p14:cNvContentPartPr/>
                <p14:nvPr/>
              </p14:nvContentPartPr>
              <p14:xfrm>
                <a:off x="7420110" y="2341380"/>
                <a:ext cx="13680" cy="12960"/>
              </p14:xfrm>
            </p:contentPart>
          </mc:Choice>
          <mc:Fallback xmlns="">
            <p:pic>
              <p:nvPicPr>
                <p:cNvPr id="8254" name="Ink 8253">
                  <a:extLst>
                    <a:ext uri="{FF2B5EF4-FFF2-40B4-BE49-F238E27FC236}">
                      <a16:creationId xmlns:a16="http://schemas.microsoft.com/office/drawing/2014/main" id="{CA12F1EE-5ED0-B88E-61A2-FDBB1D96DF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11110" y="2332740"/>
                  <a:ext cx="31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55" name="Ink 8254">
                  <a:extLst>
                    <a:ext uri="{FF2B5EF4-FFF2-40B4-BE49-F238E27FC236}">
                      <a16:creationId xmlns:a16="http://schemas.microsoft.com/office/drawing/2014/main" id="{B1483BB4-6A5F-2DA8-9401-A98F03ADF45B}"/>
                    </a:ext>
                  </a:extLst>
                </p14:cNvPr>
                <p14:cNvContentPartPr/>
                <p14:nvPr/>
              </p14:nvContentPartPr>
              <p14:xfrm>
                <a:off x="7479150" y="2395380"/>
                <a:ext cx="65880" cy="48960"/>
              </p14:xfrm>
            </p:contentPart>
          </mc:Choice>
          <mc:Fallback xmlns="">
            <p:pic>
              <p:nvPicPr>
                <p:cNvPr id="8255" name="Ink 8254">
                  <a:extLst>
                    <a:ext uri="{FF2B5EF4-FFF2-40B4-BE49-F238E27FC236}">
                      <a16:creationId xmlns:a16="http://schemas.microsoft.com/office/drawing/2014/main" id="{B1483BB4-6A5F-2DA8-9401-A98F03ADF4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0510" y="2386740"/>
                  <a:ext cx="83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56" name="Ink 8255">
                  <a:extLst>
                    <a:ext uri="{FF2B5EF4-FFF2-40B4-BE49-F238E27FC236}">
                      <a16:creationId xmlns:a16="http://schemas.microsoft.com/office/drawing/2014/main" id="{7565A3AB-0206-14A5-5495-3EE784EB0978}"/>
                    </a:ext>
                  </a:extLst>
                </p14:cNvPr>
                <p14:cNvContentPartPr/>
                <p14:nvPr/>
              </p14:nvContentPartPr>
              <p14:xfrm>
                <a:off x="7579230" y="2479260"/>
                <a:ext cx="9000" cy="3240"/>
              </p14:xfrm>
            </p:contentPart>
          </mc:Choice>
          <mc:Fallback xmlns="">
            <p:pic>
              <p:nvPicPr>
                <p:cNvPr id="8256" name="Ink 8255">
                  <a:extLst>
                    <a:ext uri="{FF2B5EF4-FFF2-40B4-BE49-F238E27FC236}">
                      <a16:creationId xmlns:a16="http://schemas.microsoft.com/office/drawing/2014/main" id="{7565A3AB-0206-14A5-5495-3EE784EB09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70590" y="2470260"/>
                  <a:ext cx="26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57" name="Ink 8256">
                  <a:extLst>
                    <a:ext uri="{FF2B5EF4-FFF2-40B4-BE49-F238E27FC236}">
                      <a16:creationId xmlns:a16="http://schemas.microsoft.com/office/drawing/2014/main" id="{023D5461-6672-0AE4-A403-E636C0B25B5C}"/>
                    </a:ext>
                  </a:extLst>
                </p14:cNvPr>
                <p14:cNvContentPartPr/>
                <p14:nvPr/>
              </p14:nvContentPartPr>
              <p14:xfrm>
                <a:off x="7618830" y="2519940"/>
                <a:ext cx="63720" cy="63000"/>
              </p14:xfrm>
            </p:contentPart>
          </mc:Choice>
          <mc:Fallback xmlns="">
            <p:pic>
              <p:nvPicPr>
                <p:cNvPr id="8257" name="Ink 8256">
                  <a:extLst>
                    <a:ext uri="{FF2B5EF4-FFF2-40B4-BE49-F238E27FC236}">
                      <a16:creationId xmlns:a16="http://schemas.microsoft.com/office/drawing/2014/main" id="{023D5461-6672-0AE4-A403-E636C0B25B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9830" y="2510940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58" name="Ink 8257">
                  <a:extLst>
                    <a:ext uri="{FF2B5EF4-FFF2-40B4-BE49-F238E27FC236}">
                      <a16:creationId xmlns:a16="http://schemas.microsoft.com/office/drawing/2014/main" id="{8ABF3E32-ED0D-D2CA-DCA4-9C9E2163CDA2}"/>
                    </a:ext>
                  </a:extLst>
                </p14:cNvPr>
                <p14:cNvContentPartPr/>
                <p14:nvPr/>
              </p14:nvContentPartPr>
              <p14:xfrm>
                <a:off x="7709550" y="2624700"/>
                <a:ext cx="88920" cy="76680"/>
              </p14:xfrm>
            </p:contentPart>
          </mc:Choice>
          <mc:Fallback xmlns="">
            <p:pic>
              <p:nvPicPr>
                <p:cNvPr id="8258" name="Ink 8257">
                  <a:extLst>
                    <a:ext uri="{FF2B5EF4-FFF2-40B4-BE49-F238E27FC236}">
                      <a16:creationId xmlns:a16="http://schemas.microsoft.com/office/drawing/2014/main" id="{8ABF3E32-ED0D-D2CA-DCA4-9C9E2163CD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00910" y="2615700"/>
                  <a:ext cx="106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59" name="Ink 8258">
                  <a:extLst>
                    <a:ext uri="{FF2B5EF4-FFF2-40B4-BE49-F238E27FC236}">
                      <a16:creationId xmlns:a16="http://schemas.microsoft.com/office/drawing/2014/main" id="{B05B905E-6774-2DD7-9941-026D154E2E27}"/>
                    </a:ext>
                  </a:extLst>
                </p14:cNvPr>
                <p14:cNvContentPartPr/>
                <p14:nvPr/>
              </p14:nvContentPartPr>
              <p14:xfrm>
                <a:off x="7828350" y="2715420"/>
                <a:ext cx="360" cy="360"/>
              </p14:xfrm>
            </p:contentPart>
          </mc:Choice>
          <mc:Fallback xmlns="">
            <p:pic>
              <p:nvPicPr>
                <p:cNvPr id="8259" name="Ink 8258">
                  <a:extLst>
                    <a:ext uri="{FF2B5EF4-FFF2-40B4-BE49-F238E27FC236}">
                      <a16:creationId xmlns:a16="http://schemas.microsoft.com/office/drawing/2014/main" id="{B05B905E-6774-2DD7-9941-026D154E2E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19710" y="27067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60" name="Ink 8259">
                  <a:extLst>
                    <a:ext uri="{FF2B5EF4-FFF2-40B4-BE49-F238E27FC236}">
                      <a16:creationId xmlns:a16="http://schemas.microsoft.com/office/drawing/2014/main" id="{D3E3876A-A7D5-9C05-CA7D-1BB328F88F7A}"/>
                    </a:ext>
                  </a:extLst>
                </p14:cNvPr>
                <p14:cNvContentPartPr/>
                <p14:nvPr/>
              </p14:nvContentPartPr>
              <p14:xfrm>
                <a:off x="7900350" y="2782380"/>
                <a:ext cx="74520" cy="38520"/>
              </p14:xfrm>
            </p:contentPart>
          </mc:Choice>
          <mc:Fallback xmlns="">
            <p:pic>
              <p:nvPicPr>
                <p:cNvPr id="8260" name="Ink 8259">
                  <a:extLst>
                    <a:ext uri="{FF2B5EF4-FFF2-40B4-BE49-F238E27FC236}">
                      <a16:creationId xmlns:a16="http://schemas.microsoft.com/office/drawing/2014/main" id="{D3E3876A-A7D5-9C05-CA7D-1BB328F88F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1350" y="2773380"/>
                  <a:ext cx="92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61" name="Ink 8260">
                  <a:extLst>
                    <a:ext uri="{FF2B5EF4-FFF2-40B4-BE49-F238E27FC236}">
                      <a16:creationId xmlns:a16="http://schemas.microsoft.com/office/drawing/2014/main" id="{67891DDF-2363-A2A9-0617-2D38C5DD472B}"/>
                    </a:ext>
                  </a:extLst>
                </p14:cNvPr>
                <p14:cNvContentPartPr/>
                <p14:nvPr/>
              </p14:nvContentPartPr>
              <p14:xfrm>
                <a:off x="8005470" y="2868780"/>
                <a:ext cx="107280" cy="78480"/>
              </p14:xfrm>
            </p:contentPart>
          </mc:Choice>
          <mc:Fallback xmlns="">
            <p:pic>
              <p:nvPicPr>
                <p:cNvPr id="8261" name="Ink 8260">
                  <a:extLst>
                    <a:ext uri="{FF2B5EF4-FFF2-40B4-BE49-F238E27FC236}">
                      <a16:creationId xmlns:a16="http://schemas.microsoft.com/office/drawing/2014/main" id="{67891DDF-2363-A2A9-0617-2D38C5DD472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96830" y="2860140"/>
                  <a:ext cx="12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69" name="Ink 8268">
                  <a:extLst>
                    <a:ext uri="{FF2B5EF4-FFF2-40B4-BE49-F238E27FC236}">
                      <a16:creationId xmlns:a16="http://schemas.microsoft.com/office/drawing/2014/main" id="{CC963F72-7878-A4B1-1312-FC94CADA575D}"/>
                    </a:ext>
                  </a:extLst>
                </p14:cNvPr>
                <p14:cNvContentPartPr/>
                <p14:nvPr/>
              </p14:nvContentPartPr>
              <p14:xfrm>
                <a:off x="7812510" y="2720100"/>
                <a:ext cx="38520" cy="16200"/>
              </p14:xfrm>
            </p:contentPart>
          </mc:Choice>
          <mc:Fallback xmlns="">
            <p:pic>
              <p:nvPicPr>
                <p:cNvPr id="8269" name="Ink 8268">
                  <a:extLst>
                    <a:ext uri="{FF2B5EF4-FFF2-40B4-BE49-F238E27FC236}">
                      <a16:creationId xmlns:a16="http://schemas.microsoft.com/office/drawing/2014/main" id="{CC963F72-7878-A4B1-1312-FC94CADA57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3870" y="2711100"/>
                  <a:ext cx="56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70" name="Ink 8269">
                  <a:extLst>
                    <a:ext uri="{FF2B5EF4-FFF2-40B4-BE49-F238E27FC236}">
                      <a16:creationId xmlns:a16="http://schemas.microsoft.com/office/drawing/2014/main" id="{C9E4ED22-26CD-9733-F709-05FE397A7184}"/>
                    </a:ext>
                  </a:extLst>
                </p14:cNvPr>
                <p14:cNvContentPartPr/>
                <p14:nvPr/>
              </p14:nvContentPartPr>
              <p14:xfrm>
                <a:off x="7880190" y="2755740"/>
                <a:ext cx="19080" cy="16560"/>
              </p14:xfrm>
            </p:contentPart>
          </mc:Choice>
          <mc:Fallback xmlns="">
            <p:pic>
              <p:nvPicPr>
                <p:cNvPr id="8270" name="Ink 8269">
                  <a:extLst>
                    <a:ext uri="{FF2B5EF4-FFF2-40B4-BE49-F238E27FC236}">
                      <a16:creationId xmlns:a16="http://schemas.microsoft.com/office/drawing/2014/main" id="{C9E4ED22-26CD-9733-F709-05FE397A71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71190" y="2747100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73" name="Ink 8272">
                <a:extLst>
                  <a:ext uri="{FF2B5EF4-FFF2-40B4-BE49-F238E27FC236}">
                    <a16:creationId xmlns:a16="http://schemas.microsoft.com/office/drawing/2014/main" id="{6C94D549-8E22-28A0-802C-BCC5803E918F}"/>
                  </a:ext>
                </a:extLst>
              </p14:cNvPr>
              <p14:cNvContentPartPr/>
              <p14:nvPr/>
            </p14:nvContentPartPr>
            <p14:xfrm>
              <a:off x="8232128" y="2831692"/>
              <a:ext cx="16920" cy="3960"/>
            </p14:xfrm>
          </p:contentPart>
        </mc:Choice>
        <mc:Fallback xmlns="">
          <p:pic>
            <p:nvPicPr>
              <p:cNvPr id="8273" name="Ink 8272">
                <a:extLst>
                  <a:ext uri="{FF2B5EF4-FFF2-40B4-BE49-F238E27FC236}">
                    <a16:creationId xmlns:a16="http://schemas.microsoft.com/office/drawing/2014/main" id="{6C94D549-8E22-28A0-802C-BCC5803E918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23128" y="2822692"/>
                <a:ext cx="34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275" name="Ink 8274">
                <a:extLst>
                  <a:ext uri="{FF2B5EF4-FFF2-40B4-BE49-F238E27FC236}">
                    <a16:creationId xmlns:a16="http://schemas.microsoft.com/office/drawing/2014/main" id="{1ED4183F-67A4-BBE5-CED9-87AF27C48410}"/>
                  </a:ext>
                </a:extLst>
              </p14:cNvPr>
              <p14:cNvContentPartPr/>
              <p14:nvPr/>
            </p14:nvContentPartPr>
            <p14:xfrm>
              <a:off x="7460942" y="2695322"/>
              <a:ext cx="582480" cy="91800"/>
            </p14:xfrm>
          </p:contentPart>
        </mc:Choice>
        <mc:Fallback xmlns="">
          <p:pic>
            <p:nvPicPr>
              <p:cNvPr id="8275" name="Ink 8274">
                <a:extLst>
                  <a:ext uri="{FF2B5EF4-FFF2-40B4-BE49-F238E27FC236}">
                    <a16:creationId xmlns:a16="http://schemas.microsoft.com/office/drawing/2014/main" id="{1ED4183F-67A4-BBE5-CED9-87AF27C484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1942" y="2686322"/>
                <a:ext cx="600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278" name="Ink 8277">
                <a:extLst>
                  <a:ext uri="{FF2B5EF4-FFF2-40B4-BE49-F238E27FC236}">
                    <a16:creationId xmlns:a16="http://schemas.microsoft.com/office/drawing/2014/main" id="{E16DA9C9-7CF6-4326-5073-A5F722E2FD8A}"/>
                  </a:ext>
                </a:extLst>
              </p14:cNvPr>
              <p14:cNvContentPartPr/>
              <p14:nvPr/>
            </p14:nvContentPartPr>
            <p14:xfrm rot="5400000">
              <a:off x="7884501" y="2317548"/>
              <a:ext cx="582480" cy="91800"/>
            </p14:xfrm>
          </p:contentPart>
        </mc:Choice>
        <mc:Fallback xmlns="">
          <p:pic>
            <p:nvPicPr>
              <p:cNvPr id="8278" name="Ink 8277">
                <a:extLst>
                  <a:ext uri="{FF2B5EF4-FFF2-40B4-BE49-F238E27FC236}">
                    <a16:creationId xmlns:a16="http://schemas.microsoft.com/office/drawing/2014/main" id="{E16DA9C9-7CF6-4326-5073-A5F722E2FD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7875501" y="2308548"/>
                <a:ext cx="600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44122CD-F6DF-9BAD-1109-707311B798F9}"/>
                  </a:ext>
                </a:extLst>
              </p14:cNvPr>
              <p14:cNvContentPartPr/>
              <p14:nvPr/>
            </p14:nvContentPartPr>
            <p14:xfrm>
              <a:off x="8155581" y="2757140"/>
              <a:ext cx="360" cy="3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44122CD-F6DF-9BAD-1109-707311B798F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092581" y="2694140"/>
                <a:ext cx="126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209" name="Ink 8208">
                <a:extLst>
                  <a:ext uri="{FF2B5EF4-FFF2-40B4-BE49-F238E27FC236}">
                    <a16:creationId xmlns:a16="http://schemas.microsoft.com/office/drawing/2014/main" id="{2117AAC3-C28D-5C00-32B8-6339E3A71714}"/>
                  </a:ext>
                </a:extLst>
              </p14:cNvPr>
              <p14:cNvContentPartPr/>
              <p14:nvPr/>
            </p14:nvContentPartPr>
            <p14:xfrm>
              <a:off x="7654240" y="2328234"/>
              <a:ext cx="16560" cy="1440"/>
            </p14:xfrm>
          </p:contentPart>
        </mc:Choice>
        <mc:Fallback xmlns="">
          <p:pic>
            <p:nvPicPr>
              <p:cNvPr id="8209" name="Ink 8208">
                <a:extLst>
                  <a:ext uri="{FF2B5EF4-FFF2-40B4-BE49-F238E27FC236}">
                    <a16:creationId xmlns:a16="http://schemas.microsoft.com/office/drawing/2014/main" id="{2117AAC3-C28D-5C00-32B8-6339E3A7171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591240" y="2265234"/>
                <a:ext cx="1422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D8193B4-5B09-1988-F199-712E56DFBDBD}"/>
              </a:ext>
            </a:extLst>
          </p:cNvPr>
          <p:cNvGrpSpPr/>
          <p:nvPr/>
        </p:nvGrpSpPr>
        <p:grpSpPr>
          <a:xfrm>
            <a:off x="5940857" y="3269060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2FE649-DB90-89B5-DDE6-3E8ABABC129C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D2D033-F839-4B63-ACF0-53CA11BB32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1C2F26-3D61-A780-AE70-05D40126F27F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D9C5FB-FA54-483B-BD08-D1C1C3B462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1200" y="3798502"/>
                  <a:ext cx="271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FC1C72-FC7B-B19C-4F16-F4285EE8D54B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81F415-D3E6-4554-A8BA-BB2AECE209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7680" y="3628582"/>
                  <a:ext cx="12096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5AD176-6457-4782-6581-119C403033D2}"/>
                  </a:ext>
                </a:extLst>
              </p14:cNvPr>
              <p14:cNvContentPartPr/>
              <p14:nvPr/>
            </p14:nvContentPartPr>
            <p14:xfrm>
              <a:off x="3629445" y="2315240"/>
              <a:ext cx="4680" cy="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5AD176-6457-4782-6581-119C403033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66445" y="2252240"/>
                <a:ext cx="130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2F75DE-003B-99E7-A4AE-9ECE11DCD88A}"/>
                  </a:ext>
                </a:extLst>
              </p14:cNvPr>
              <p14:cNvContentPartPr/>
              <p14:nvPr/>
            </p14:nvContentPartPr>
            <p14:xfrm>
              <a:off x="9055941" y="2364592"/>
              <a:ext cx="468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2F75DE-003B-99E7-A4AE-9ECE11DCD88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92941" y="2301592"/>
                <a:ext cx="13032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13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179DD-CDBF-4C51-B66F-688AD61BD5E3}"/>
              </a:ext>
            </a:extLst>
          </p:cNvPr>
          <p:cNvGrpSpPr/>
          <p:nvPr/>
        </p:nvGrpSpPr>
        <p:grpSpPr>
          <a:xfrm>
            <a:off x="2609850" y="2896362"/>
            <a:ext cx="1881720" cy="1400400"/>
            <a:chOff x="2562225" y="2799570"/>
            <a:chExt cx="188172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14:cNvPr>
                <p14:cNvContentPartPr/>
                <p14:nvPr/>
              </p14:nvContentPartPr>
              <p14:xfrm>
                <a:off x="2562225" y="3190170"/>
                <a:ext cx="50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99585" y="3127530"/>
                  <a:ext cx="130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14:cNvPr>
                <p14:cNvContentPartPr/>
                <p14:nvPr/>
              </p14:nvContentPartPr>
              <p14:xfrm>
                <a:off x="4435305" y="2799570"/>
                <a:ext cx="864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2665" y="2736570"/>
                  <a:ext cx="13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14:cNvPr>
                <p14:cNvContentPartPr/>
                <p14:nvPr/>
              </p14:nvContentPartPr>
              <p14:xfrm>
                <a:off x="4116345" y="4199610"/>
                <a:ext cx="32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3705" y="413661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14:cNvPr>
                <p14:cNvContentPartPr/>
                <p14:nvPr/>
              </p14:nvContentPartPr>
              <p14:xfrm>
                <a:off x="3014385" y="4082610"/>
                <a:ext cx="864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51745" y="4019610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51FA07-0FDF-4A51-84CF-21B4D2C328F8}"/>
              </a:ext>
            </a:extLst>
          </p:cNvPr>
          <p:cNvGrpSpPr/>
          <p:nvPr/>
        </p:nvGrpSpPr>
        <p:grpSpPr>
          <a:xfrm rot="8359755">
            <a:off x="7014233" y="2799570"/>
            <a:ext cx="1906462" cy="1497552"/>
            <a:chOff x="6547508" y="2668938"/>
            <a:chExt cx="1906462" cy="14975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14:cNvPr>
                <p14:cNvContentPartPr/>
                <p14:nvPr/>
              </p14:nvContentPartPr>
              <p14:xfrm>
                <a:off x="6547508" y="3079341"/>
                <a:ext cx="504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4868" y="3016701"/>
                  <a:ext cx="130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14:cNvPr>
                <p14:cNvContentPartPr/>
                <p14:nvPr/>
              </p14:nvContentPartPr>
              <p14:xfrm>
                <a:off x="8445330" y="2668938"/>
                <a:ext cx="8640" cy="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82690" y="2605938"/>
                  <a:ext cx="13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14:cNvPr>
                <p14:cNvContentPartPr/>
                <p14:nvPr/>
              </p14:nvContentPartPr>
              <p14:xfrm>
                <a:off x="7931524" y="4166130"/>
                <a:ext cx="324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68884" y="410313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14:cNvPr>
                <p14:cNvContentPartPr/>
                <p14:nvPr/>
              </p14:nvContentPartPr>
              <p14:xfrm>
                <a:off x="7145145" y="4082622"/>
                <a:ext cx="8640" cy="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2505" y="4019622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A210983B-2528-8C0D-3E6A-458F17631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Equivalence?</a:t>
            </a:r>
          </a:p>
        </p:txBody>
      </p:sp>
    </p:spTree>
    <p:extLst>
      <p:ext uri="{BB962C8B-B14F-4D97-AF65-F5344CB8AC3E}">
        <p14:creationId xmlns:p14="http://schemas.microsoft.com/office/powerpoint/2010/main" val="165637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179DD-CDBF-4C51-B66F-688AD61BD5E3}"/>
              </a:ext>
            </a:extLst>
          </p:cNvPr>
          <p:cNvGrpSpPr/>
          <p:nvPr/>
        </p:nvGrpSpPr>
        <p:grpSpPr>
          <a:xfrm>
            <a:off x="2609850" y="2896362"/>
            <a:ext cx="1881720" cy="1400400"/>
            <a:chOff x="2562225" y="2799570"/>
            <a:chExt cx="188172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14:cNvPr>
                <p14:cNvContentPartPr/>
                <p14:nvPr/>
              </p14:nvContentPartPr>
              <p14:xfrm>
                <a:off x="2562225" y="3190170"/>
                <a:ext cx="50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4379" y="3127170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14:cNvPr>
                <p14:cNvContentPartPr/>
                <p14:nvPr/>
              </p14:nvContentPartPr>
              <p14:xfrm>
                <a:off x="4435305" y="2799570"/>
                <a:ext cx="864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2305" y="2740507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14:cNvPr>
                <p14:cNvContentPartPr/>
                <p14:nvPr/>
              </p14:nvContentPartPr>
              <p14:xfrm>
                <a:off x="4116345" y="4199610"/>
                <a:ext cx="32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3345" y="413661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14:cNvPr>
                <p14:cNvContentPartPr/>
                <p14:nvPr/>
              </p14:nvContentPartPr>
              <p14:xfrm>
                <a:off x="3014385" y="4082610"/>
                <a:ext cx="864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1385" y="4019610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51FA07-0FDF-4A51-84CF-21B4D2C328F8}"/>
              </a:ext>
            </a:extLst>
          </p:cNvPr>
          <p:cNvGrpSpPr/>
          <p:nvPr/>
        </p:nvGrpSpPr>
        <p:grpSpPr>
          <a:xfrm rot="8359755">
            <a:off x="7014233" y="2799570"/>
            <a:ext cx="1906462" cy="1497552"/>
            <a:chOff x="6547508" y="2668938"/>
            <a:chExt cx="1906462" cy="14975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14:cNvPr>
                <p14:cNvContentPartPr/>
                <p14:nvPr/>
              </p14:nvContentPartPr>
              <p14:xfrm>
                <a:off x="6547508" y="3079341"/>
                <a:ext cx="504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9662" y="3016341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14:cNvPr>
                <p14:cNvContentPartPr/>
                <p14:nvPr/>
              </p14:nvContentPartPr>
              <p14:xfrm>
                <a:off x="8445330" y="2668938"/>
                <a:ext cx="8640" cy="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330" y="2609875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14:cNvPr>
                <p14:cNvContentPartPr/>
                <p14:nvPr/>
              </p14:nvContentPartPr>
              <p14:xfrm>
                <a:off x="7931524" y="4166130"/>
                <a:ext cx="324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68524" y="410313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14:cNvPr>
                <p14:cNvContentPartPr/>
                <p14:nvPr/>
              </p14:nvContentPartPr>
              <p14:xfrm>
                <a:off x="7145145" y="4082622"/>
                <a:ext cx="8640" cy="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2145" y="4019622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75BF05-4B7D-4924-94EE-2276D9420F3A}"/>
              </a:ext>
            </a:extLst>
          </p:cNvPr>
          <p:cNvGrpSpPr/>
          <p:nvPr/>
        </p:nvGrpSpPr>
        <p:grpSpPr>
          <a:xfrm>
            <a:off x="7703745" y="3553635"/>
            <a:ext cx="65880" cy="52920"/>
            <a:chOff x="7703745" y="3553635"/>
            <a:chExt cx="65880" cy="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0DC899-2BF1-462C-87A1-EFD177E60B0D}"/>
                    </a:ext>
                  </a:extLst>
                </p14:cNvPr>
                <p14:cNvContentPartPr/>
                <p14:nvPr/>
              </p14:nvContentPartPr>
              <p14:xfrm>
                <a:off x="7743705" y="357775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0DC899-2BF1-462C-87A1-EFD177E60B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6065" y="35597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D9EFD4-2E6A-4AC5-B2E0-13618496DFD8}"/>
                    </a:ext>
                  </a:extLst>
                </p14:cNvPr>
                <p14:cNvContentPartPr/>
                <p14:nvPr/>
              </p14:nvContentPartPr>
              <p14:xfrm>
                <a:off x="7703745" y="3553635"/>
                <a:ext cx="65880" cy="5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D9EFD4-2E6A-4AC5-B2E0-13618496DF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86105" y="3535635"/>
                  <a:ext cx="1015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B8FAEA-6B18-453A-9931-9EBF3611630D}"/>
              </a:ext>
            </a:extLst>
          </p:cNvPr>
          <p:cNvGrpSpPr/>
          <p:nvPr/>
        </p:nvGrpSpPr>
        <p:grpSpPr>
          <a:xfrm>
            <a:off x="8014425" y="3532755"/>
            <a:ext cx="502200" cy="146880"/>
            <a:chOff x="8014425" y="3532755"/>
            <a:chExt cx="5022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BD5618-0FD8-4231-9935-5B394C4526AF}"/>
                    </a:ext>
                  </a:extLst>
                </p14:cNvPr>
                <p14:cNvContentPartPr/>
                <p14:nvPr/>
              </p14:nvContentPartPr>
              <p14:xfrm>
                <a:off x="8014425" y="3532755"/>
                <a:ext cx="100080" cy="13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BD5618-0FD8-4231-9935-5B394C4526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96785" y="3515115"/>
                  <a:ext cx="135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D38F34-ED86-409C-B8AC-9CE597865422}"/>
                    </a:ext>
                  </a:extLst>
                </p14:cNvPr>
                <p14:cNvContentPartPr/>
                <p14:nvPr/>
              </p14:nvContentPartPr>
              <p14:xfrm>
                <a:off x="8138265" y="3573435"/>
                <a:ext cx="96840" cy="9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D38F34-ED86-409C-B8AC-9CE5978654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0625" y="3555435"/>
                  <a:ext cx="132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9C369E-5D83-48B5-BE24-59780CB9DF11}"/>
                    </a:ext>
                  </a:extLst>
                </p14:cNvPr>
                <p14:cNvContentPartPr/>
                <p14:nvPr/>
              </p14:nvContentPartPr>
              <p14:xfrm>
                <a:off x="8321145" y="3537075"/>
                <a:ext cx="195480" cy="14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9C369E-5D83-48B5-BE24-59780CB9DF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03505" y="3519435"/>
                  <a:ext cx="2311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DC67EE-9DB7-41ED-B7B2-F89636D439C9}"/>
                  </a:ext>
                </a:extLst>
              </p14:cNvPr>
              <p14:cNvContentPartPr/>
              <p14:nvPr/>
            </p14:nvContentPartPr>
            <p14:xfrm>
              <a:off x="6282465" y="2996355"/>
              <a:ext cx="483480" cy="1537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DC67EE-9DB7-41ED-B7B2-F89636D439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4465" y="2978715"/>
                <a:ext cx="519120" cy="15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BB7AFD-0E71-4AE8-8823-23AC98F90266}"/>
                  </a:ext>
                </a:extLst>
              </p14:cNvPr>
              <p14:cNvContentPartPr/>
              <p14:nvPr/>
            </p14:nvContentPartPr>
            <p14:xfrm>
              <a:off x="6666945" y="4437075"/>
              <a:ext cx="156600" cy="205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BB7AFD-0E71-4AE8-8823-23AC98F902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49305" y="4419435"/>
                <a:ext cx="19224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2">
            <a:extLst>
              <a:ext uri="{FF2B5EF4-FFF2-40B4-BE49-F238E27FC236}">
                <a16:creationId xmlns:a16="http://schemas.microsoft.com/office/drawing/2014/main" id="{75B18B4B-8ADE-4452-0653-5C9C0C705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</p:spTree>
    <p:extLst>
      <p:ext uri="{BB962C8B-B14F-4D97-AF65-F5344CB8AC3E}">
        <p14:creationId xmlns:p14="http://schemas.microsoft.com/office/powerpoint/2010/main" val="40194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179DD-CDBF-4C51-B66F-688AD61BD5E3}"/>
              </a:ext>
            </a:extLst>
          </p:cNvPr>
          <p:cNvGrpSpPr/>
          <p:nvPr/>
        </p:nvGrpSpPr>
        <p:grpSpPr>
          <a:xfrm>
            <a:off x="2609850" y="2896362"/>
            <a:ext cx="1881720" cy="1400400"/>
            <a:chOff x="2562225" y="2799570"/>
            <a:chExt cx="188172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14:cNvPr>
                <p14:cNvContentPartPr/>
                <p14:nvPr/>
              </p14:nvContentPartPr>
              <p14:xfrm>
                <a:off x="2562225" y="3190170"/>
                <a:ext cx="50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4379" y="3127170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14:cNvPr>
                <p14:cNvContentPartPr/>
                <p14:nvPr/>
              </p14:nvContentPartPr>
              <p14:xfrm>
                <a:off x="4435305" y="2799570"/>
                <a:ext cx="864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2305" y="2740507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14:cNvPr>
                <p14:cNvContentPartPr/>
                <p14:nvPr/>
              </p14:nvContentPartPr>
              <p14:xfrm>
                <a:off x="4116345" y="4199610"/>
                <a:ext cx="32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3345" y="413661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14:cNvPr>
                <p14:cNvContentPartPr/>
                <p14:nvPr/>
              </p14:nvContentPartPr>
              <p14:xfrm>
                <a:off x="3014385" y="4082610"/>
                <a:ext cx="864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1385" y="4019610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51FA07-0FDF-4A51-84CF-21B4D2C328F8}"/>
              </a:ext>
            </a:extLst>
          </p:cNvPr>
          <p:cNvGrpSpPr/>
          <p:nvPr/>
        </p:nvGrpSpPr>
        <p:grpSpPr>
          <a:xfrm>
            <a:off x="7014233" y="2799570"/>
            <a:ext cx="1906462" cy="1497552"/>
            <a:chOff x="6547508" y="2668938"/>
            <a:chExt cx="1906462" cy="14975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14:cNvPr>
                <p14:cNvContentPartPr/>
                <p14:nvPr/>
              </p14:nvContentPartPr>
              <p14:xfrm>
                <a:off x="6547508" y="3079341"/>
                <a:ext cx="504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9662" y="3016341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14:cNvPr>
                <p14:cNvContentPartPr/>
                <p14:nvPr/>
              </p14:nvContentPartPr>
              <p14:xfrm>
                <a:off x="8445330" y="2668938"/>
                <a:ext cx="8640" cy="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330" y="2609875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14:cNvPr>
                <p14:cNvContentPartPr/>
                <p14:nvPr/>
              </p14:nvContentPartPr>
              <p14:xfrm>
                <a:off x="7931524" y="4166130"/>
                <a:ext cx="324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68524" y="410313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14:cNvPr>
                <p14:cNvContentPartPr/>
                <p14:nvPr/>
              </p14:nvContentPartPr>
              <p14:xfrm>
                <a:off x="7145145" y="4082622"/>
                <a:ext cx="8640" cy="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2145" y="4019622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831C74-FC68-498D-B479-A401000DAE12}"/>
              </a:ext>
            </a:extLst>
          </p:cNvPr>
          <p:cNvGrpSpPr/>
          <p:nvPr/>
        </p:nvGrpSpPr>
        <p:grpSpPr>
          <a:xfrm>
            <a:off x="3564105" y="3486315"/>
            <a:ext cx="4479480" cy="48240"/>
            <a:chOff x="3564105" y="3486315"/>
            <a:chExt cx="447948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F7E913-8A6D-4B92-A9C2-812C4CE439D5}"/>
                    </a:ext>
                  </a:extLst>
                </p14:cNvPr>
                <p14:cNvContentPartPr/>
                <p14:nvPr/>
              </p14:nvContentPartPr>
              <p14:xfrm>
                <a:off x="3564105" y="353419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F7E913-8A6D-4B92-A9C2-812C4CE439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28105" y="34981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14:cNvPr>
                <p14:cNvContentPartPr/>
                <p14:nvPr/>
              </p14:nvContentPartPr>
              <p14:xfrm>
                <a:off x="7982025" y="3486315"/>
                <a:ext cx="6156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6234" y="3450315"/>
                  <a:ext cx="132783" cy="8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C5860A6-725F-1EDD-8DB0-3EE4821941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</p:spTree>
    <p:extLst>
      <p:ext uri="{BB962C8B-B14F-4D97-AF65-F5344CB8AC3E}">
        <p14:creationId xmlns:p14="http://schemas.microsoft.com/office/powerpoint/2010/main" val="169354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179DD-CDBF-4C51-B66F-688AD61BD5E3}"/>
              </a:ext>
            </a:extLst>
          </p:cNvPr>
          <p:cNvGrpSpPr/>
          <p:nvPr/>
        </p:nvGrpSpPr>
        <p:grpSpPr>
          <a:xfrm>
            <a:off x="2609850" y="2896362"/>
            <a:ext cx="1881720" cy="1400400"/>
            <a:chOff x="2562225" y="2799570"/>
            <a:chExt cx="188172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14:cNvPr>
                <p14:cNvContentPartPr/>
                <p14:nvPr/>
              </p14:nvContentPartPr>
              <p14:xfrm>
                <a:off x="2562225" y="3190170"/>
                <a:ext cx="50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4379" y="3127170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14:cNvPr>
                <p14:cNvContentPartPr/>
                <p14:nvPr/>
              </p14:nvContentPartPr>
              <p14:xfrm>
                <a:off x="4435305" y="2799570"/>
                <a:ext cx="864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2305" y="2740507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14:cNvPr>
                <p14:cNvContentPartPr/>
                <p14:nvPr/>
              </p14:nvContentPartPr>
              <p14:xfrm>
                <a:off x="4116345" y="4199610"/>
                <a:ext cx="32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3345" y="413661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14:cNvPr>
                <p14:cNvContentPartPr/>
                <p14:nvPr/>
              </p14:nvContentPartPr>
              <p14:xfrm>
                <a:off x="3014385" y="4082610"/>
                <a:ext cx="864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1385" y="4019610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51FA07-0FDF-4A51-84CF-21B4D2C328F8}"/>
              </a:ext>
            </a:extLst>
          </p:cNvPr>
          <p:cNvGrpSpPr/>
          <p:nvPr/>
        </p:nvGrpSpPr>
        <p:grpSpPr>
          <a:xfrm>
            <a:off x="7014233" y="2799570"/>
            <a:ext cx="1906462" cy="1497552"/>
            <a:chOff x="6547508" y="2668938"/>
            <a:chExt cx="1906462" cy="14975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14:cNvPr>
                <p14:cNvContentPartPr/>
                <p14:nvPr/>
              </p14:nvContentPartPr>
              <p14:xfrm>
                <a:off x="6547508" y="3079341"/>
                <a:ext cx="504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1453" y="3045861"/>
                  <a:ext cx="76375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14:cNvPr>
                <p14:cNvContentPartPr/>
                <p14:nvPr/>
              </p14:nvContentPartPr>
              <p14:xfrm>
                <a:off x="8445330" y="2668938"/>
                <a:ext cx="8640" cy="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1850" y="2637550"/>
                  <a:ext cx="74880" cy="67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14:cNvPr>
                <p14:cNvContentPartPr/>
                <p14:nvPr/>
              </p14:nvContentPartPr>
              <p14:xfrm>
                <a:off x="7931524" y="4166130"/>
                <a:ext cx="324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98044" y="4132650"/>
                  <a:ext cx="69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14:cNvPr>
                <p14:cNvContentPartPr/>
                <p14:nvPr/>
              </p14:nvContentPartPr>
              <p14:xfrm>
                <a:off x="7145145" y="4082622"/>
                <a:ext cx="8640" cy="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11665" y="4049142"/>
                  <a:ext cx="748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831C74-FC68-498D-B479-A401000DAE12}"/>
              </a:ext>
            </a:extLst>
          </p:cNvPr>
          <p:cNvGrpSpPr/>
          <p:nvPr/>
        </p:nvGrpSpPr>
        <p:grpSpPr>
          <a:xfrm>
            <a:off x="3564105" y="3486315"/>
            <a:ext cx="4479480" cy="48240"/>
            <a:chOff x="3564105" y="3486315"/>
            <a:chExt cx="447948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F7E913-8A6D-4B92-A9C2-812C4CE439D5}"/>
                    </a:ext>
                  </a:extLst>
                </p14:cNvPr>
                <p14:cNvContentPartPr/>
                <p14:nvPr/>
              </p14:nvContentPartPr>
              <p14:xfrm>
                <a:off x="3564105" y="353419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F7E913-8A6D-4B92-A9C2-812C4CE439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8105" y="34981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14:cNvPr>
                <p14:cNvContentPartPr/>
                <p14:nvPr/>
              </p14:nvContentPartPr>
              <p14:xfrm>
                <a:off x="7982025" y="3486315"/>
                <a:ext cx="6156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46234" y="3450315"/>
                  <a:ext cx="132783" cy="8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0525F911-C273-9BD9-CD74-867C755F9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</p:spTree>
    <p:extLst>
      <p:ext uri="{BB962C8B-B14F-4D97-AF65-F5344CB8AC3E}">
        <p14:creationId xmlns:p14="http://schemas.microsoft.com/office/powerpoint/2010/main" val="294982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179DD-CDBF-4C51-B66F-688AD61BD5E3}"/>
              </a:ext>
            </a:extLst>
          </p:cNvPr>
          <p:cNvGrpSpPr/>
          <p:nvPr/>
        </p:nvGrpSpPr>
        <p:grpSpPr>
          <a:xfrm>
            <a:off x="2609850" y="2896362"/>
            <a:ext cx="1881720" cy="1400400"/>
            <a:chOff x="2562225" y="2799570"/>
            <a:chExt cx="188172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14:cNvPr>
                <p14:cNvContentPartPr/>
                <p14:nvPr/>
              </p14:nvContentPartPr>
              <p14:xfrm>
                <a:off x="2562225" y="3190170"/>
                <a:ext cx="50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4379" y="3127170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14:cNvPr>
                <p14:cNvContentPartPr/>
                <p14:nvPr/>
              </p14:nvContentPartPr>
              <p14:xfrm>
                <a:off x="4435305" y="2799570"/>
                <a:ext cx="864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2305" y="2740507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14:cNvPr>
                <p14:cNvContentPartPr/>
                <p14:nvPr/>
              </p14:nvContentPartPr>
              <p14:xfrm>
                <a:off x="4116345" y="4199610"/>
                <a:ext cx="32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3345" y="413661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14:cNvPr>
                <p14:cNvContentPartPr/>
                <p14:nvPr/>
              </p14:nvContentPartPr>
              <p14:xfrm>
                <a:off x="3014385" y="4082610"/>
                <a:ext cx="864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1385" y="4019610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51FA07-0FDF-4A51-84CF-21B4D2C328F8}"/>
              </a:ext>
            </a:extLst>
          </p:cNvPr>
          <p:cNvGrpSpPr/>
          <p:nvPr/>
        </p:nvGrpSpPr>
        <p:grpSpPr>
          <a:xfrm>
            <a:off x="7014233" y="2799570"/>
            <a:ext cx="1906462" cy="1497552"/>
            <a:chOff x="6547508" y="2668938"/>
            <a:chExt cx="1906462" cy="14975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14:cNvPr>
                <p14:cNvContentPartPr/>
                <p14:nvPr/>
              </p14:nvContentPartPr>
              <p14:xfrm>
                <a:off x="6547508" y="3079341"/>
                <a:ext cx="504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5F04-2302-4EA6-A115-3C253948EA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11453" y="3045861"/>
                  <a:ext cx="76375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14:cNvPr>
                <p14:cNvContentPartPr/>
                <p14:nvPr/>
              </p14:nvContentPartPr>
              <p14:xfrm>
                <a:off x="8445330" y="2668938"/>
                <a:ext cx="8640" cy="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FE4255-4BCE-469B-BC86-2F47D654F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1850" y="2637550"/>
                  <a:ext cx="74880" cy="67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14:cNvPr>
                <p14:cNvContentPartPr/>
                <p14:nvPr/>
              </p14:nvContentPartPr>
              <p14:xfrm>
                <a:off x="7931524" y="4166130"/>
                <a:ext cx="324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0AABB0-E9F4-4245-BCD7-D5B5C9B262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8044" y="4132650"/>
                  <a:ext cx="69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14:cNvPr>
                <p14:cNvContentPartPr/>
                <p14:nvPr/>
              </p14:nvContentPartPr>
              <p14:xfrm>
                <a:off x="7145145" y="4082622"/>
                <a:ext cx="8640" cy="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60E038-1BBB-4326-8508-2B404AFD77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1665" y="4049142"/>
                  <a:ext cx="748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831C74-FC68-498D-B479-A401000DAE12}"/>
              </a:ext>
            </a:extLst>
          </p:cNvPr>
          <p:cNvGrpSpPr/>
          <p:nvPr/>
        </p:nvGrpSpPr>
        <p:grpSpPr>
          <a:xfrm>
            <a:off x="3564105" y="3460215"/>
            <a:ext cx="4479480" cy="114480"/>
            <a:chOff x="3564105" y="3460215"/>
            <a:chExt cx="447948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F7E913-8A6D-4B92-A9C2-812C4CE439D5}"/>
                    </a:ext>
                  </a:extLst>
                </p14:cNvPr>
                <p14:cNvContentPartPr/>
                <p14:nvPr/>
              </p14:nvContentPartPr>
              <p14:xfrm>
                <a:off x="3564105" y="353419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F7E913-8A6D-4B92-A9C2-812C4CE439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28465" y="34985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14:cNvPr>
                <p14:cNvContentPartPr/>
                <p14:nvPr/>
              </p14:nvContentPartPr>
              <p14:xfrm>
                <a:off x="7982025" y="3486315"/>
                <a:ext cx="6156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6025" y="3450675"/>
                  <a:ext cx="133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4B11BE-E9EA-4C56-A8B4-1D0604D09964}"/>
                    </a:ext>
                  </a:extLst>
                </p14:cNvPr>
                <p14:cNvContentPartPr/>
                <p14:nvPr/>
              </p14:nvContentPartPr>
              <p14:xfrm>
                <a:off x="3615593" y="3460215"/>
                <a:ext cx="4345200" cy="11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4B11BE-E9EA-4C56-A8B4-1D0604D099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7593" y="3442575"/>
                  <a:ext cx="43808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E29792-F38E-4A50-A4C1-6CAA18E7D141}"/>
                  </a:ext>
                </a:extLst>
              </p14:cNvPr>
              <p14:cNvContentPartPr/>
              <p14:nvPr/>
            </p14:nvContentPartPr>
            <p14:xfrm>
              <a:off x="3625673" y="3462015"/>
              <a:ext cx="227160" cy="21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E29792-F38E-4A50-A4C1-6CAA18E7D1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08033" y="3444375"/>
                <a:ext cx="262800" cy="255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D1749D14-3F30-FC9E-DE85-BD2AECF96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</p:spTree>
    <p:extLst>
      <p:ext uri="{BB962C8B-B14F-4D97-AF65-F5344CB8AC3E}">
        <p14:creationId xmlns:p14="http://schemas.microsoft.com/office/powerpoint/2010/main" val="3684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Outline</a:t>
            </a:r>
            <a:endParaRPr lang="en-US" dirty="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0CADA4-5C5D-4E04-8386-E03E7D9E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5475" y="1219200"/>
            <a:ext cx="10956925" cy="449580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Motivation &amp; intro to off-lattice KMC (OLKMC)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Accelerating OLKMC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Local environments, tolerant classification.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Self symmetries.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An adaptive catalogue.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Results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Vacancy clusters, H-complexes and lifetimes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 lvl="1">
              <a:lnSpc>
                <a:spcPct val="12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508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179DD-CDBF-4C51-B66F-688AD61BD5E3}"/>
              </a:ext>
            </a:extLst>
          </p:cNvPr>
          <p:cNvGrpSpPr/>
          <p:nvPr/>
        </p:nvGrpSpPr>
        <p:grpSpPr>
          <a:xfrm>
            <a:off x="2609850" y="2896362"/>
            <a:ext cx="1881720" cy="1400400"/>
            <a:chOff x="2562225" y="2799570"/>
            <a:chExt cx="188172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14:cNvPr>
                <p14:cNvContentPartPr/>
                <p14:nvPr/>
              </p14:nvContentPartPr>
              <p14:xfrm>
                <a:off x="2562225" y="3190170"/>
                <a:ext cx="50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E5323-7AAF-4F82-89A7-3BED26C4D0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4379" y="3127170"/>
                  <a:ext cx="14034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14:cNvPr>
                <p14:cNvContentPartPr/>
                <p14:nvPr/>
              </p14:nvContentPartPr>
              <p14:xfrm>
                <a:off x="4435305" y="2799570"/>
                <a:ext cx="864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2CF99-2BDF-46E7-8729-1D69396174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2305" y="2740507"/>
                  <a:ext cx="134280" cy="123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14:cNvPr>
                <p14:cNvContentPartPr/>
                <p14:nvPr/>
              </p14:nvContentPartPr>
              <p14:xfrm>
                <a:off x="4116345" y="4199610"/>
                <a:ext cx="32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E6F5C-E14A-4208-9967-3FF9A54E90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3345" y="4136610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14:cNvPr>
                <p14:cNvContentPartPr/>
                <p14:nvPr/>
              </p14:nvContentPartPr>
              <p14:xfrm>
                <a:off x="3014385" y="4082610"/>
                <a:ext cx="864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677C4-8081-4580-AF8B-B0A145CCA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1385" y="4019610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F7E913-8A6D-4B92-A9C2-812C4CE439D5}"/>
                  </a:ext>
                </a:extLst>
              </p14:cNvPr>
              <p14:cNvContentPartPr/>
              <p14:nvPr/>
            </p14:nvContentPartPr>
            <p14:xfrm>
              <a:off x="3564105" y="353419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F7E913-8A6D-4B92-A9C2-812C4CE439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8105" y="349819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29E89DC-FDCB-49B2-991D-FA983C89DB92}"/>
              </a:ext>
            </a:extLst>
          </p:cNvPr>
          <p:cNvGrpSpPr/>
          <p:nvPr/>
        </p:nvGrpSpPr>
        <p:grpSpPr>
          <a:xfrm>
            <a:off x="2572862" y="2854000"/>
            <a:ext cx="1906462" cy="1497552"/>
            <a:chOff x="7014233" y="2799570"/>
            <a:chExt cx="1906462" cy="149755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51FA07-0FDF-4A51-84CF-21B4D2C328F8}"/>
                </a:ext>
              </a:extLst>
            </p:cNvPr>
            <p:cNvGrpSpPr/>
            <p:nvPr/>
          </p:nvGrpSpPr>
          <p:grpSpPr>
            <a:xfrm>
              <a:off x="7014233" y="2799570"/>
              <a:ext cx="1906462" cy="1497552"/>
              <a:chOff x="6547508" y="2668938"/>
              <a:chExt cx="1906462" cy="14975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B5D5F04-2302-4EA6-A115-3C253948EA07}"/>
                      </a:ext>
                    </a:extLst>
                  </p14:cNvPr>
                  <p14:cNvContentPartPr/>
                  <p14:nvPr/>
                </p14:nvContentPartPr>
                <p14:xfrm>
                  <a:off x="6547508" y="3079341"/>
                  <a:ext cx="5040" cy="3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B5D5F04-2302-4EA6-A115-3C253948EA0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11453" y="3045861"/>
                    <a:ext cx="76375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85FE4255-4BCE-469B-BC86-2F47D654F91F}"/>
                      </a:ext>
                    </a:extLst>
                  </p14:cNvPr>
                  <p14:cNvContentPartPr/>
                  <p14:nvPr/>
                </p14:nvContentPartPr>
                <p14:xfrm>
                  <a:off x="8445330" y="2668938"/>
                  <a:ext cx="8640" cy="540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85FE4255-4BCE-469B-BC86-2F47D654F91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411850" y="2637550"/>
                    <a:ext cx="74880" cy="67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C90AABB0-E9F4-4245-BCD7-D5B5C9B2621B}"/>
                      </a:ext>
                    </a:extLst>
                  </p14:cNvPr>
                  <p14:cNvContentPartPr/>
                  <p14:nvPr/>
                </p14:nvContentPartPr>
                <p14:xfrm>
                  <a:off x="7931524" y="4166130"/>
                  <a:ext cx="3240" cy="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C90AABB0-E9F4-4245-BCD7-D5B5C9B2621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898044" y="4132650"/>
                    <a:ext cx="6948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AB60E038-1BBB-4326-8508-2B404AFD77BF}"/>
                      </a:ext>
                    </a:extLst>
                  </p14:cNvPr>
                  <p14:cNvContentPartPr/>
                  <p14:nvPr/>
                </p14:nvContentPartPr>
                <p14:xfrm>
                  <a:off x="7145145" y="4082622"/>
                  <a:ext cx="8640" cy="61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AB60E038-1BBB-4326-8508-2B404AFD77B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111665" y="4049142"/>
                    <a:ext cx="74880" cy="7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14:cNvPr>
                <p14:cNvContentPartPr/>
                <p14:nvPr/>
              </p14:nvContentPartPr>
              <p14:xfrm>
                <a:off x="7982025" y="3486315"/>
                <a:ext cx="6156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90E91-E3FB-4F72-BFEC-EBC9DAA67E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46234" y="3450315"/>
                  <a:ext cx="132783" cy="8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DF5C9D7-A153-0199-71B3-2D41C526B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</p:spTree>
    <p:extLst>
      <p:ext uri="{BB962C8B-B14F-4D97-AF65-F5344CB8AC3E}">
        <p14:creationId xmlns:p14="http://schemas.microsoft.com/office/powerpoint/2010/main" val="75545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6489FB9E-ADAE-71D0-6E77-E97D7823B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7EB98E0-75E3-B616-62C2-914C4980EE46}"/>
              </a:ext>
            </a:extLst>
          </p:cNvPr>
          <p:cNvGrpSpPr/>
          <p:nvPr/>
        </p:nvGrpSpPr>
        <p:grpSpPr>
          <a:xfrm>
            <a:off x="2328806" y="2640949"/>
            <a:ext cx="2429640" cy="1945997"/>
            <a:chOff x="2280415" y="2590800"/>
            <a:chExt cx="2429640" cy="1945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B20D78-C291-A9DA-72B8-F602D2A9EA12}"/>
                </a:ext>
              </a:extLst>
            </p:cNvPr>
            <p:cNvGrpSpPr/>
            <p:nvPr/>
          </p:nvGrpSpPr>
          <p:grpSpPr>
            <a:xfrm>
              <a:off x="2519547" y="2810895"/>
              <a:ext cx="1918708" cy="1497552"/>
              <a:chOff x="2572862" y="2854000"/>
              <a:chExt cx="1918708" cy="149755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639A1E8-B175-2102-661C-49AC81914BE4}"/>
                  </a:ext>
                </a:extLst>
              </p:cNvPr>
              <p:cNvGrpSpPr/>
              <p:nvPr/>
            </p:nvGrpSpPr>
            <p:grpSpPr>
              <a:xfrm>
                <a:off x="2609850" y="2896362"/>
                <a:ext cx="1881720" cy="1400400"/>
                <a:chOff x="2562225" y="2799570"/>
                <a:chExt cx="1881720" cy="1400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2040C6B-BCB9-1543-C27D-29C57B0F87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62225" y="3190170"/>
                    <a:ext cx="5040" cy="36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22040C6B-BCB9-1543-C27D-29C57B0F8754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494379" y="3127170"/>
                      <a:ext cx="140345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B548EDD5-823C-38EC-A293-9489B47763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5305" y="2799570"/>
                    <a:ext cx="8640" cy="540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B548EDD5-823C-38EC-A293-9489B47763EB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372305" y="2740507"/>
                      <a:ext cx="134280" cy="1231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A168BC9D-1C8F-E4A3-E310-66494DF553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6345" y="4199610"/>
                    <a:ext cx="3240" cy="36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A168BC9D-1C8F-E4A3-E310-66494DF5537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4053345" y="4136610"/>
                      <a:ext cx="128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6E55BBA0-E847-D505-C8E0-1B8C9E386A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14385" y="4082610"/>
                    <a:ext cx="8640" cy="61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6E55BBA0-E847-D505-C8E0-1B8C9E386A03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951385" y="4019610"/>
                      <a:ext cx="1342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3769DC7-116C-4BD0-31B1-9472E6B35972}"/>
                      </a:ext>
                    </a:extLst>
                  </p14:cNvPr>
                  <p14:cNvContentPartPr/>
                  <p14:nvPr/>
                </p14:nvContentPartPr>
                <p14:xfrm>
                  <a:off x="3564105" y="3534195"/>
                  <a:ext cx="360" cy="3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3769DC7-116C-4BD0-31B1-9472E6B3597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528105" y="349819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18C761F-2BB1-9F0E-BBD9-614A1CAB81A5}"/>
                  </a:ext>
                </a:extLst>
              </p:cNvPr>
              <p:cNvGrpSpPr/>
              <p:nvPr/>
            </p:nvGrpSpPr>
            <p:grpSpPr>
              <a:xfrm>
                <a:off x="2572862" y="2854000"/>
                <a:ext cx="1906462" cy="1497552"/>
                <a:chOff x="7014233" y="2799570"/>
                <a:chExt cx="1906462" cy="1497552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F46FDA-4BAE-E62F-A4B2-48B6F5EF0F6D}"/>
                    </a:ext>
                  </a:extLst>
                </p:cNvPr>
                <p:cNvGrpSpPr/>
                <p:nvPr/>
              </p:nvGrpSpPr>
              <p:grpSpPr>
                <a:xfrm>
                  <a:off x="7014233" y="2799570"/>
                  <a:ext cx="1906462" cy="1497552"/>
                  <a:chOff x="6547508" y="2668938"/>
                  <a:chExt cx="1906462" cy="1497552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A6196D01-2F75-326C-BE7D-DB0979CFAB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47508" y="3079341"/>
                      <a:ext cx="5040" cy="36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A6196D01-2F75-326C-BE7D-DB0979CFAB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11453" y="3045861"/>
                        <a:ext cx="76375" cy="66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D79B59C3-0AAD-FFC7-78D8-ECBC1C8B5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5330" y="2668938"/>
                      <a:ext cx="8640" cy="540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D79B59C3-0AAD-FFC7-78D8-ECBC1C8B5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11850" y="2637550"/>
                        <a:ext cx="74880" cy="675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B5308726-06F3-C312-6199-7CDD1C1170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1524" y="4166130"/>
                      <a:ext cx="3240" cy="36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B5308726-06F3-C312-6199-7CDD1C117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98044" y="4132650"/>
                        <a:ext cx="69480" cy="66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2B7CB4FD-01DB-1DBB-567A-F09F5DE26D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5145" y="4082622"/>
                      <a:ext cx="8640" cy="612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2B7CB4FD-01DB-1DBB-567A-F09F5DE26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11665" y="4049142"/>
                        <a:ext cx="74880" cy="72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B25592F6-D79E-D16A-D77B-EE379D441B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2025" y="3486315"/>
                    <a:ext cx="61560" cy="1260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B25592F6-D79E-D16A-D77B-EE379D441B7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7946234" y="3450315"/>
                      <a:ext cx="132783" cy="84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1994A6-2A99-3ADB-8730-E464DFFF2364}"/>
                </a:ext>
              </a:extLst>
            </p:cNvPr>
            <p:cNvGrpSpPr/>
            <p:nvPr/>
          </p:nvGrpSpPr>
          <p:grpSpPr>
            <a:xfrm>
              <a:off x="2280415" y="2958720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3563332D-80C9-C3C0-9E65-C1E1FE0D68B8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3563332D-80C9-C3C0-9E65-C1E1FE0D68B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CA600CE-0B19-2FF6-82A9-42F15B76427F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CA600CE-0B19-2FF6-82A9-42F15B76427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DD63511C-F323-C5B2-EE11-AEEC910769E1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DD63511C-F323-C5B2-EE11-AEEC910769E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483989A-A029-9B58-CBD1-794D5B12295B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483989A-A029-9B58-CBD1-794D5B12295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ECF1C0E7-AD76-7744-FE2D-897CBE310B7F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ECF1C0E7-AD76-7744-FE2D-897CBE310B7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476E37EB-57C5-7B23-D830-0689E5CE2048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476E37EB-57C5-7B23-D830-0689E5CE204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08E51A03-7407-A818-8E51-FD043A981165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08E51A03-7407-A818-8E51-FD043A98116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C3FFC26-B974-B3FC-9ECE-FAD5A5AC158D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C3FFC26-B974-B3FC-9ECE-FAD5A5AC158D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904AC11A-68C7-58E3-AFFD-66FDE7D7A40D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904AC11A-68C7-58E3-AFFD-66FDE7D7A40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14183C56-E9E6-2817-88A4-124CFB83A18C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14183C56-E9E6-2817-88A4-124CFB83A18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C361E9D-F161-27DD-D8A1-C7BC95CACAC5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C361E9D-F161-27DD-D8A1-C7BC95CACAC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B63A4D5-5937-3682-0CE0-BA24C2CDB387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B63A4D5-5937-3682-0CE0-BA24C2CDB38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2833680A-E6D6-EA4F-8A95-5B81956069D2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2833680A-E6D6-EA4F-8A95-5B81956069D2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9C268282-6229-937C-A37B-7C78577A1207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9C268282-6229-937C-A37B-7C78577A120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E415D53D-1BEF-4468-9671-5458033CFE8C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E415D53D-1BEF-4468-9671-5458033CFE8C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42656A1E-0850-A912-628B-15E4F8A33808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42656A1E-0850-A912-628B-15E4F8A33808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33164A1-6EF3-CB2E-93F3-43D403401C9C}"/>
                </a:ext>
              </a:extLst>
            </p:cNvPr>
            <p:cNvGrpSpPr/>
            <p:nvPr/>
          </p:nvGrpSpPr>
          <p:grpSpPr>
            <a:xfrm>
              <a:off x="2765335" y="3866837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647C054-D2BF-8EE1-B86F-154012A134CC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647C054-D2BF-8EE1-B86F-154012A134C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A6A9B5DF-752C-495D-3A28-185A2A6CAF4D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A6A9B5DF-752C-495D-3A28-185A2A6CAF4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2FA4850-570A-8413-CE7B-32CCD8AE6B49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D2FA4850-570A-8413-CE7B-32CCD8AE6B4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0CB42E0-7947-18C6-2598-8106323E2F62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0CB42E0-7947-18C6-2598-8106323E2F6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1290796E-7E8B-315B-8653-6E445113A6A7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1290796E-7E8B-315B-8653-6E445113A6A7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158982AF-180E-A9E1-4D82-4A581C13A3FA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158982AF-180E-A9E1-4D82-4A581C13A3F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484A4D7-392E-38AE-5F22-4C207B800AE1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484A4D7-392E-38AE-5F22-4C207B800AE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5AB9743F-7B85-4004-7BCE-2531D6795A81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5AB9743F-7B85-4004-7BCE-2531D6795A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B0977EC3-7017-3F88-4028-8FB3431A61B9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B0977EC3-7017-3F88-4028-8FB3431A61B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8D514CF6-6393-8A02-9201-63348BB7D198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8D514CF6-6393-8A02-9201-63348BB7D19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F717B46-126E-4137-01CA-59C8FF129F07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F717B46-126E-4137-01CA-59C8FF129F0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61D1678C-8345-CD55-887D-20534D706513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61D1678C-8345-CD55-887D-20534D70651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985F4DB-2D56-B944-85C0-90DBCEC5414E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985F4DB-2D56-B944-85C0-90DBCEC5414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935F891A-AF00-9229-A64D-E4A0DEE0CCF2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935F891A-AF00-9229-A64D-E4A0DEE0CCF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BDC0F1C-DEBB-70DB-CBDA-6926B0CFA12B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BDC0F1C-DEBB-70DB-CBDA-6926B0CFA12B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8F763B61-350E-8224-9035-05B1E92B657B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8F763B61-350E-8224-9035-05B1E92B6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7ED97E2-BF11-8D3A-8150-E8925D15EBD3}"/>
                </a:ext>
              </a:extLst>
            </p:cNvPr>
            <p:cNvGrpSpPr/>
            <p:nvPr/>
          </p:nvGrpSpPr>
          <p:grpSpPr>
            <a:xfrm>
              <a:off x="4157815" y="2590800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2868B339-157E-9AF1-F3D9-79FFBB1E3DEB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2868B339-157E-9AF1-F3D9-79FFBB1E3DE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A8CF9A6-9315-619A-B757-E4727B760E1C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A8CF9A6-9315-619A-B757-E4727B760E1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965904F-89C0-3BC9-21A2-397477427A8A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965904F-89C0-3BC9-21A2-397477427A8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7B12281F-2C56-0B75-E46E-8397211B64E3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7B12281F-2C56-0B75-E46E-8397211B64E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C57566EC-64AC-8C3D-B129-A79B30D93F8D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C57566EC-64AC-8C3D-B129-A79B30D93F8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30BE4DF-4C79-44CF-0CEC-2428DD570F69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30BE4DF-4C79-44CF-0CEC-2428DD570F69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237FBEBC-6FE2-E9C5-8A2C-549398FD52B9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237FBEBC-6FE2-E9C5-8A2C-549398FD52B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CFAF3251-E26A-0BE6-6009-EEA4013E92AF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CFAF3251-E26A-0BE6-6009-EEA4013E92A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E3A4606D-B049-0409-0225-7F577682332F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E3A4606D-B049-0409-0225-7F577682332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B30AEC5D-D00D-948D-9DE4-5B979848147C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B30AEC5D-D00D-948D-9DE4-5B979848147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B188BE46-97D2-7538-5786-7B6BA3CF1A5D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B188BE46-97D2-7538-5786-7B6BA3CF1A5D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CD20AA98-A149-3884-17E1-6EA3D892FE33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CD20AA98-A149-3884-17E1-6EA3D892FE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3C1E991A-4909-DA93-F045-8039C83B8038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3C1E991A-4909-DA93-F045-8039C83B80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69B096AD-F2FC-2A06-7B2E-6D0E62F86433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69B096AD-F2FC-2A06-7B2E-6D0E62F8643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047CEA7-E0D1-4A5D-84C4-F9D537CAB372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047CEA7-E0D1-4A5D-84C4-F9D537CAB372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7060CA8-BF5B-9B11-8FE8-59E95660555C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7060CA8-BF5B-9B11-8FE8-59E95660555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2EA89F1-F41D-AC02-DCBF-23314B56D968}"/>
                </a:ext>
              </a:extLst>
            </p:cNvPr>
            <p:cNvGrpSpPr/>
            <p:nvPr/>
          </p:nvGrpSpPr>
          <p:grpSpPr>
            <a:xfrm>
              <a:off x="3803935" y="3997877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F9866FC8-C948-BF7E-E928-DA7174439D6C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F9866FC8-C948-BF7E-E928-DA7174439D6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C7DA5E7B-F6C1-5163-243E-1CA31623B0BD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C7DA5E7B-F6C1-5163-243E-1CA31623B0B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F23F064A-0056-EF1B-5AC2-F391B85B5DD1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F23F064A-0056-EF1B-5AC2-F391B85B5DD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A798F141-EBCD-7D5F-D7FD-4209F73D5412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A798F141-EBCD-7D5F-D7FD-4209F73D541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E2467B64-AA6F-56BD-A3E1-E5C020D4096D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E2467B64-AA6F-56BD-A3E1-E5C020D4096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37AD2B30-348A-7433-CBE9-C13963B01FC2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37AD2B30-348A-7433-CBE9-C13963B01FC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207C305-BA9F-CFD1-3DD1-2109662732B6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207C305-BA9F-CFD1-3DD1-2109662732B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4F0B208F-2AC9-9AFB-F959-064BCC89F3B1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4F0B208F-2AC9-9AFB-F959-064BCC89F3B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1E5014A1-DAE2-85E1-1A06-75CE618AC1E8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1E5014A1-DAE2-85E1-1A06-75CE618AC1E8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ECC9EE75-D9F7-2F84-E70F-9FCC49A76EAE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ECC9EE75-D9F7-2F84-E70F-9FCC49A76EA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6A39829A-9C26-6E39-6255-D5F701ABD0A9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6A39829A-9C26-6E39-6255-D5F701ABD0A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4C9AD66D-FA02-6A2D-CCCE-E2D9A1149BA3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4C9AD66D-FA02-6A2D-CCCE-E2D9A1149BA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D7359CD2-887A-C365-06B1-93C459264FB9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D7359CD2-887A-C365-06B1-93C459264FB9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D9785BA1-C53E-DC11-C76E-B8B10DC097E6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D9785BA1-C53E-DC11-C76E-B8B10DC097E6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C19023C-CBF9-DA46-1E6C-5446559FEA63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C19023C-CBF9-DA46-1E6C-5446559FEA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7BA69E8-AFF9-96DC-DEDD-094F54BC5ADC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7BA69E8-AFF9-96DC-DEDD-094F54BC5AD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B335DE1-9832-A2E4-F296-57C0AB567D39}"/>
              </a:ext>
            </a:extLst>
          </p:cNvPr>
          <p:cNvGrpSpPr/>
          <p:nvPr/>
        </p:nvGrpSpPr>
        <p:grpSpPr>
          <a:xfrm>
            <a:off x="1752600" y="4800600"/>
            <a:ext cx="3897000" cy="1139158"/>
            <a:chOff x="1752600" y="4800600"/>
            <a:chExt cx="3897000" cy="11391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54911CC-CCAF-AFF3-CEF1-18D4992B3DCD}"/>
                    </a:ext>
                  </a:extLst>
                </p14:cNvPr>
                <p14:cNvContentPartPr/>
                <p14:nvPr/>
              </p14:nvContentPartPr>
              <p14:xfrm>
                <a:off x="1752600" y="4800600"/>
                <a:ext cx="3897000" cy="316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54911CC-CCAF-AFF3-CEF1-18D4992B3DC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34600" y="4782600"/>
                  <a:ext cx="3932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59EFC1A-D201-8AE9-DE2E-57F91D96401E}"/>
                    </a:ext>
                  </a:extLst>
                </p14:cNvPr>
                <p14:cNvContentPartPr/>
                <p14:nvPr/>
              </p14:nvContentPartPr>
              <p14:xfrm>
                <a:off x="3574766" y="5699240"/>
                <a:ext cx="100440" cy="145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59EFC1A-D201-8AE9-DE2E-57F91D96401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56766" y="5681240"/>
                  <a:ext cx="136080" cy="181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4708C197-1537-BAF0-A950-10839FC2983E}"/>
                </a:ext>
              </a:extLst>
            </p:cNvPr>
            <p:cNvGrpSpPr/>
            <p:nvPr/>
          </p:nvGrpSpPr>
          <p:grpSpPr>
            <a:xfrm>
              <a:off x="2328806" y="5467798"/>
              <a:ext cx="2343240" cy="471960"/>
              <a:chOff x="4744320" y="5747758"/>
              <a:chExt cx="2343240" cy="47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A0B40B66-CFDA-B521-5D89-BA7F0B7F9A98}"/>
                      </a:ext>
                    </a:extLst>
                  </p14:cNvPr>
                  <p14:cNvContentPartPr/>
                  <p14:nvPr/>
                </p14:nvContentPartPr>
                <p14:xfrm>
                  <a:off x="4803360" y="5902558"/>
                  <a:ext cx="18360" cy="165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A0B40B66-CFDA-B521-5D89-BA7F0B7F9A98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785360" y="5884158"/>
                    <a:ext cx="54000" cy="52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DE6DD52B-7679-6366-9746-4AA62C34512A}"/>
                      </a:ext>
                    </a:extLst>
                  </p14:cNvPr>
                  <p14:cNvContentPartPr/>
                  <p14:nvPr/>
                </p14:nvContentPartPr>
                <p14:xfrm>
                  <a:off x="4744320" y="6068518"/>
                  <a:ext cx="14040" cy="3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DE6DD52B-7679-6366-9746-4AA62C34512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726320" y="6050518"/>
                    <a:ext cx="496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99CF2E1F-836F-B38C-E3C5-8437953C462F}"/>
                      </a:ext>
                    </a:extLst>
                  </p14:cNvPr>
                  <p14:cNvContentPartPr/>
                  <p14:nvPr/>
                </p14:nvContentPartPr>
                <p14:xfrm>
                  <a:off x="4961400" y="6023878"/>
                  <a:ext cx="8640" cy="3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99CF2E1F-836F-B38C-E3C5-8437953C462F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943400" y="6005878"/>
                    <a:ext cx="442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FFB41E54-8FA8-FA4D-1D77-276DDCA5ED6F}"/>
                      </a:ext>
                    </a:extLst>
                  </p14:cNvPr>
                  <p14:cNvContentPartPr/>
                  <p14:nvPr/>
                </p14:nvContentPartPr>
                <p14:xfrm>
                  <a:off x="5266320" y="5797438"/>
                  <a:ext cx="183600" cy="280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FFB41E54-8FA8-FA4D-1D77-276DDCA5ED6F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248320" y="5779438"/>
                    <a:ext cx="21924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7A3745F4-322A-F697-CC0E-283205763E30}"/>
                      </a:ext>
                    </a:extLst>
                  </p14:cNvPr>
                  <p14:cNvContentPartPr/>
                  <p14:nvPr/>
                </p14:nvContentPartPr>
                <p14:xfrm>
                  <a:off x="5274960" y="5914798"/>
                  <a:ext cx="141840" cy="64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7A3745F4-322A-F697-CC0E-283205763E3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257006" y="5896798"/>
                    <a:ext cx="17739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42E9ADBA-67BC-CC95-ABF6-FCE6F5F81ACA}"/>
                      </a:ext>
                    </a:extLst>
                  </p14:cNvPr>
                  <p14:cNvContentPartPr/>
                  <p14:nvPr/>
                </p14:nvContentPartPr>
                <p14:xfrm>
                  <a:off x="5251560" y="5749198"/>
                  <a:ext cx="166680" cy="54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42E9ADBA-67BC-CC95-ABF6-FCE6F5F81ACA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233560" y="5731198"/>
                    <a:ext cx="20232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61735992-14C9-4411-90C8-4C7B3E8E33DC}"/>
                      </a:ext>
                    </a:extLst>
                  </p14:cNvPr>
                  <p14:cNvContentPartPr/>
                  <p14:nvPr/>
                </p14:nvContentPartPr>
                <p14:xfrm>
                  <a:off x="5478720" y="5992918"/>
                  <a:ext cx="222840" cy="22680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61735992-14C9-4411-90C8-4C7B3E8E33DC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460720" y="5974947"/>
                    <a:ext cx="258480" cy="262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AFAA6305-E2E1-B870-3134-8750BD3CF2DA}"/>
                      </a:ext>
                    </a:extLst>
                  </p14:cNvPr>
                  <p14:cNvContentPartPr/>
                  <p14:nvPr/>
                </p14:nvContentPartPr>
                <p14:xfrm>
                  <a:off x="5735400" y="5993278"/>
                  <a:ext cx="105120" cy="1249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AFAA6305-E2E1-B870-3134-8750BD3CF2DA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717338" y="5975278"/>
                    <a:ext cx="140882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EBBC193F-5218-F88C-27B4-F3FAA5EF046E}"/>
                      </a:ext>
                    </a:extLst>
                  </p14:cNvPr>
                  <p14:cNvContentPartPr/>
                  <p14:nvPr/>
                </p14:nvContentPartPr>
                <p14:xfrm>
                  <a:off x="5931960" y="6042238"/>
                  <a:ext cx="15480" cy="648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EBBC193F-5218-F88C-27B4-F3FAA5EF046E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913960" y="6024238"/>
                    <a:ext cx="511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01C80F-A75C-31B8-93CB-71E4A64D8BE4}"/>
                      </a:ext>
                    </a:extLst>
                  </p14:cNvPr>
                  <p14:cNvContentPartPr/>
                  <p14:nvPr/>
                </p14:nvContentPartPr>
                <p14:xfrm>
                  <a:off x="5923680" y="5921278"/>
                  <a:ext cx="5760" cy="1404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01C80F-A75C-31B8-93CB-71E4A64D8B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05680" y="5903278"/>
                    <a:ext cx="414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9E0526A0-5399-11A1-DD82-39024017E97E}"/>
                      </a:ext>
                    </a:extLst>
                  </p14:cNvPr>
                  <p14:cNvContentPartPr/>
                  <p14:nvPr/>
                </p14:nvContentPartPr>
                <p14:xfrm>
                  <a:off x="6383040" y="5794918"/>
                  <a:ext cx="41760" cy="32832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9E0526A0-5399-11A1-DD82-39024017E97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365040" y="5776918"/>
                    <a:ext cx="7740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CC1B82A-48EE-179B-DFA1-0AC37D8A7E0B}"/>
                      </a:ext>
                    </a:extLst>
                  </p14:cNvPr>
                  <p14:cNvContentPartPr/>
                  <p14:nvPr/>
                </p14:nvContentPartPr>
                <p14:xfrm>
                  <a:off x="6473760" y="5970238"/>
                  <a:ext cx="188640" cy="1432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CC1B82A-48EE-179B-DFA1-0AC37D8A7E0B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455760" y="5952238"/>
                    <a:ext cx="22428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61A181D5-1924-49FF-E573-4E2E0C18D112}"/>
                      </a:ext>
                    </a:extLst>
                  </p14:cNvPr>
                  <p14:cNvContentPartPr/>
                  <p14:nvPr/>
                </p14:nvContentPartPr>
                <p14:xfrm>
                  <a:off x="6644400" y="5982118"/>
                  <a:ext cx="179280" cy="1141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61A181D5-1924-49FF-E573-4E2E0C18D112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626400" y="5964118"/>
                    <a:ext cx="2149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434758A-87A2-0663-227C-644435379E8E}"/>
                      </a:ext>
                    </a:extLst>
                  </p14:cNvPr>
                  <p14:cNvContentPartPr/>
                  <p14:nvPr/>
                </p14:nvContentPartPr>
                <p14:xfrm>
                  <a:off x="6927360" y="5747758"/>
                  <a:ext cx="12960" cy="2890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434758A-87A2-0663-227C-644435379E8E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909360" y="5729758"/>
                    <a:ext cx="48600" cy="32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F84F08AA-CDE7-F274-0E33-9E8164B7D4F6}"/>
                      </a:ext>
                    </a:extLst>
                  </p14:cNvPr>
                  <p14:cNvContentPartPr/>
                  <p14:nvPr/>
                </p14:nvContentPartPr>
                <p14:xfrm>
                  <a:off x="6908280" y="5958358"/>
                  <a:ext cx="179280" cy="338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F84F08AA-CDE7-F274-0E33-9E8164B7D4F6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890280" y="5940358"/>
                    <a:ext cx="21492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3A27D833-6783-85A0-70CE-705134FCC1E6}"/>
                      </a:ext>
                    </a:extLst>
                  </p14:cNvPr>
                  <p14:cNvContentPartPr/>
                  <p14:nvPr/>
                </p14:nvContentPartPr>
                <p14:xfrm>
                  <a:off x="6142920" y="6023120"/>
                  <a:ext cx="132480" cy="928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3A27D833-6783-85A0-70CE-705134FCC1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124920" y="6005050"/>
                    <a:ext cx="168120" cy="12865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2994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6489FB9E-ADAE-71D0-6E77-E97D7823B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209E6-7EC6-F9F0-9E4A-3D1E0EF1465F}"/>
              </a:ext>
            </a:extLst>
          </p:cNvPr>
          <p:cNvSpPr txBox="1"/>
          <p:nvPr/>
        </p:nvSpPr>
        <p:spPr>
          <a:xfrm>
            <a:off x="7312602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24B548-1E99-CA5A-E545-13DAA3313586}"/>
                  </a:ext>
                </a:extLst>
              </p:cNvPr>
              <p:cNvSpPr txBox="1"/>
              <p:nvPr/>
            </p:nvSpPr>
            <p:spPr>
              <a:xfrm>
                <a:off x="6553200" y="2757886"/>
                <a:ext cx="4262001" cy="1342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3200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 baseline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3200" i="1" baseline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 baseline="0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1" i="1" baseline="0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GB" sz="3200" b="1" i="1" baseline="0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3200" b="1" i="1" baseline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b="1" i="1" baseline="0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  <m:sSub>
                                    <m:sSubPr>
                                      <m:ctrlPr>
                                        <a:rPr lang="en-GB" sz="3200" b="1" i="1" baseline="0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1" i="1" baseline="0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GB" sz="3200" b="1" i="1" baseline="0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GB" sz="3200" b="1" i="1" baseline="0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b="1" i="1" baseline="0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3200" b="1" i="1" baseline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GB" sz="3200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GB" sz="32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32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24B548-1E99-CA5A-E545-13DAA331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757886"/>
                <a:ext cx="4262001" cy="1342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BA16FAD-5792-BBEA-7564-BFC7557FEB1C}"/>
              </a:ext>
            </a:extLst>
          </p:cNvPr>
          <p:cNvGrpSpPr/>
          <p:nvPr/>
        </p:nvGrpSpPr>
        <p:grpSpPr>
          <a:xfrm>
            <a:off x="2328806" y="2640949"/>
            <a:ext cx="2429640" cy="1945997"/>
            <a:chOff x="2280415" y="2590800"/>
            <a:chExt cx="2429640" cy="1945997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D2CFFB4-2F75-08D0-26FD-B4E8DAED6975}"/>
                </a:ext>
              </a:extLst>
            </p:cNvPr>
            <p:cNvGrpSpPr/>
            <p:nvPr/>
          </p:nvGrpSpPr>
          <p:grpSpPr>
            <a:xfrm>
              <a:off x="2519547" y="2810895"/>
              <a:ext cx="1918708" cy="1497552"/>
              <a:chOff x="2572862" y="2854000"/>
              <a:chExt cx="1918708" cy="1497552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CC0D3351-8A5B-F098-2F26-510177E0D6CE}"/>
                  </a:ext>
                </a:extLst>
              </p:cNvPr>
              <p:cNvGrpSpPr/>
              <p:nvPr/>
            </p:nvGrpSpPr>
            <p:grpSpPr>
              <a:xfrm>
                <a:off x="2609850" y="2896362"/>
                <a:ext cx="1881720" cy="1400400"/>
                <a:chOff x="2562225" y="2799570"/>
                <a:chExt cx="1881720" cy="1400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313" name="Ink 312">
                      <a:extLst>
                        <a:ext uri="{FF2B5EF4-FFF2-40B4-BE49-F238E27FC236}">
                          <a16:creationId xmlns:a16="http://schemas.microsoft.com/office/drawing/2014/main" id="{D3C1298B-B7E2-44AB-1F17-9F72351432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62225" y="3190170"/>
                    <a:ext cx="5040" cy="360"/>
                  </p14:xfrm>
                </p:contentPart>
              </mc:Choice>
              <mc:Fallback xmlns="">
                <p:pic>
                  <p:nvPicPr>
                    <p:cNvPr id="313" name="Ink 312">
                      <a:extLst>
                        <a:ext uri="{FF2B5EF4-FFF2-40B4-BE49-F238E27FC236}">
                          <a16:creationId xmlns:a16="http://schemas.microsoft.com/office/drawing/2014/main" id="{D3C1298B-B7E2-44AB-1F17-9F723514329B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494379" y="3127170"/>
                      <a:ext cx="140345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0F3C64E4-4992-CC14-6855-4BE32BF90B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5305" y="2799570"/>
                    <a:ext cx="8640" cy="5400"/>
                  </p14:xfrm>
                </p:contentPart>
              </mc:Choice>
              <mc:Fallback xmlns=""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0F3C64E4-4992-CC14-6855-4BE32BF90B4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372305" y="2740507"/>
                      <a:ext cx="134280" cy="1231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B0A64C57-3825-06F5-B9ED-262034CCE2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6345" y="4199610"/>
                    <a:ext cx="3240" cy="36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B0A64C57-3825-06F5-B9ED-262034CCE2D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053345" y="4136610"/>
                      <a:ext cx="128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707CD7F8-923F-2979-E0BC-4F2948F9C7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14385" y="4082610"/>
                    <a:ext cx="8640" cy="612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707CD7F8-923F-2979-E0BC-4F2948F9C7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951385" y="4019610"/>
                      <a:ext cx="1342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002EA513-F72D-42DC-9066-8B992EFFB147}"/>
                      </a:ext>
                    </a:extLst>
                  </p14:cNvPr>
                  <p14:cNvContentPartPr/>
                  <p14:nvPr/>
                </p14:nvContentPartPr>
                <p14:xfrm>
                  <a:off x="3564105" y="3534195"/>
                  <a:ext cx="360" cy="36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002EA513-F72D-42DC-9066-8B992EFFB14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528105" y="349819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1F7625CC-6218-588C-1982-C25D9AAD88B9}"/>
                  </a:ext>
                </a:extLst>
              </p:cNvPr>
              <p:cNvGrpSpPr/>
              <p:nvPr/>
            </p:nvGrpSpPr>
            <p:grpSpPr>
              <a:xfrm>
                <a:off x="2572862" y="2854000"/>
                <a:ext cx="1906462" cy="1497552"/>
                <a:chOff x="7014233" y="2799570"/>
                <a:chExt cx="1906462" cy="1497552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27063E36-8DB6-9A33-7BD4-F51A7FC11455}"/>
                    </a:ext>
                  </a:extLst>
                </p:cNvPr>
                <p:cNvGrpSpPr/>
                <p:nvPr/>
              </p:nvGrpSpPr>
              <p:grpSpPr>
                <a:xfrm>
                  <a:off x="7014233" y="2799570"/>
                  <a:ext cx="1906462" cy="1497552"/>
                  <a:chOff x="6547508" y="2668938"/>
                  <a:chExt cx="1906462" cy="1497552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309" name="Ink 308">
                        <a:extLst>
                          <a:ext uri="{FF2B5EF4-FFF2-40B4-BE49-F238E27FC236}">
                            <a16:creationId xmlns:a16="http://schemas.microsoft.com/office/drawing/2014/main" id="{0FCDA5FE-801A-D124-199A-030466B5BC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47508" y="3079341"/>
                      <a:ext cx="5040" cy="360"/>
                    </p14:xfrm>
                  </p:contentPart>
                </mc:Choice>
                <mc:Fallback xmlns="">
                  <p:pic>
                    <p:nvPicPr>
                      <p:cNvPr id="309" name="Ink 308">
                        <a:extLst>
                          <a:ext uri="{FF2B5EF4-FFF2-40B4-BE49-F238E27FC236}">
                            <a16:creationId xmlns:a16="http://schemas.microsoft.com/office/drawing/2014/main" id="{0FCDA5FE-801A-D124-199A-030466B5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11453" y="3045861"/>
                        <a:ext cx="76375" cy="66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310" name="Ink 309">
                        <a:extLst>
                          <a:ext uri="{FF2B5EF4-FFF2-40B4-BE49-F238E27FC236}">
                            <a16:creationId xmlns:a16="http://schemas.microsoft.com/office/drawing/2014/main" id="{E06EDC06-2CD2-39A1-9DAC-4CB8324FBF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5330" y="2668938"/>
                      <a:ext cx="8640" cy="5400"/>
                    </p14:xfrm>
                  </p:contentPart>
                </mc:Choice>
                <mc:Fallback xmlns="">
                  <p:pic>
                    <p:nvPicPr>
                      <p:cNvPr id="310" name="Ink 309">
                        <a:extLst>
                          <a:ext uri="{FF2B5EF4-FFF2-40B4-BE49-F238E27FC236}">
                            <a16:creationId xmlns:a16="http://schemas.microsoft.com/office/drawing/2014/main" id="{E06EDC06-2CD2-39A1-9DAC-4CB8324FB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411850" y="2637550"/>
                        <a:ext cx="74880" cy="675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311" name="Ink 310">
                        <a:extLst>
                          <a:ext uri="{FF2B5EF4-FFF2-40B4-BE49-F238E27FC236}">
                            <a16:creationId xmlns:a16="http://schemas.microsoft.com/office/drawing/2014/main" id="{9C9421C7-EE1A-8B95-F311-B7DCF16AD1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1524" y="4166130"/>
                      <a:ext cx="3240" cy="360"/>
                    </p14:xfrm>
                  </p:contentPart>
                </mc:Choice>
                <mc:Fallback xmlns="">
                  <p:pic>
                    <p:nvPicPr>
                      <p:cNvPr id="311" name="Ink 310">
                        <a:extLst>
                          <a:ext uri="{FF2B5EF4-FFF2-40B4-BE49-F238E27FC236}">
                            <a16:creationId xmlns:a16="http://schemas.microsoft.com/office/drawing/2014/main" id="{9C9421C7-EE1A-8B95-F311-B7DCF16AD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898044" y="4132650"/>
                        <a:ext cx="69480" cy="66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312" name="Ink 311">
                        <a:extLst>
                          <a:ext uri="{FF2B5EF4-FFF2-40B4-BE49-F238E27FC236}">
                            <a16:creationId xmlns:a16="http://schemas.microsoft.com/office/drawing/2014/main" id="{74DBD5C7-7125-2EC1-26E0-A934D646D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5145" y="4082622"/>
                      <a:ext cx="8640" cy="6120"/>
                    </p14:xfrm>
                  </p:contentPart>
                </mc:Choice>
                <mc:Fallback xmlns="">
                  <p:pic>
                    <p:nvPicPr>
                      <p:cNvPr id="312" name="Ink 311">
                        <a:extLst>
                          <a:ext uri="{FF2B5EF4-FFF2-40B4-BE49-F238E27FC236}">
                            <a16:creationId xmlns:a16="http://schemas.microsoft.com/office/drawing/2014/main" id="{74DBD5C7-7125-2EC1-26E0-A934D646D4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11665" y="4049142"/>
                        <a:ext cx="74880" cy="72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00F603AD-128F-4DA2-8302-0F615885B5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2025" y="3486315"/>
                    <a:ext cx="61560" cy="1260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00F603AD-128F-4DA2-8302-0F615885B5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946234" y="3450315"/>
                      <a:ext cx="132783" cy="84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575607A5-C0BD-EA34-097A-7431DAA7BE3E}"/>
                </a:ext>
              </a:extLst>
            </p:cNvPr>
            <p:cNvGrpSpPr/>
            <p:nvPr/>
          </p:nvGrpSpPr>
          <p:grpSpPr>
            <a:xfrm>
              <a:off x="2280415" y="2958720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6E00E690-F5DC-A1AB-EE06-652E11D9254C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6E00E690-F5DC-A1AB-EE06-652E11D9254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BAC2DD75-4516-5B6A-F759-C594C7E071FB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BAC2DD75-4516-5B6A-F759-C594C7E071F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6F99AAA4-EC8B-341C-6974-8B323131A4C7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6F99AAA4-EC8B-341C-6974-8B323131A4C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A11B415E-7646-A4F9-9BC6-2903FD679ED4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A11B415E-7646-A4F9-9BC6-2903FD679ED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B40FF26A-0A07-5C83-1167-F88F53AFC289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B40FF26A-0A07-5C83-1167-F88F53AFC28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026DACF2-C931-E499-9CC1-0224F8737D69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026DACF2-C931-E499-9CC1-0224F8737D6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5C03A060-F707-7577-37B3-CC118D4772BB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5C03A060-F707-7577-37B3-CC118D4772BB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9C5EBA13-E818-6D3A-D4B1-77C6545CBF5A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9C5EBA13-E818-6D3A-D4B1-77C6545CBF5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150F14FA-422D-AC79-ECF3-F184530AC596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150F14FA-422D-AC79-ECF3-F184530AC59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C39AFC74-5DBE-E553-0F7F-DCEE72064E6B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C39AFC74-5DBE-E553-0F7F-DCEE72064E6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86686972-76B6-EF0E-2D10-7D7815CB4CC7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86686972-76B6-EF0E-2D10-7D7815CB4CC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D286CAED-DB1A-124E-05A5-C99CB3DB1C23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D286CAED-DB1A-124E-05A5-C99CB3DB1C2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0648D056-4950-7DF4-055C-F361348322EF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0648D056-4950-7DF4-055C-F361348322E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3E1FE50-B297-BF6D-DC9E-81C38493DC3B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3E1FE50-B297-BF6D-DC9E-81C38493DC3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75C31D91-EA71-6345-2E3F-6845D4E76E32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75C31D91-EA71-6345-2E3F-6845D4E76E3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439C64F7-38D8-432E-815A-342E28039042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439C64F7-38D8-432E-815A-342E2803904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91AF5AA-440B-3292-6C14-B3AC8C7FD1A1}"/>
                </a:ext>
              </a:extLst>
            </p:cNvPr>
            <p:cNvGrpSpPr/>
            <p:nvPr/>
          </p:nvGrpSpPr>
          <p:grpSpPr>
            <a:xfrm>
              <a:off x="2765335" y="3866837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D50D9548-D282-D566-215D-09ABC26E0077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D50D9548-D282-D566-215D-09ABC26E007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92EF4D6-A648-5B55-0A2D-0E57E4B4839F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92EF4D6-A648-5B55-0A2D-0E57E4B4839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F43537ED-17ED-761F-5004-2D6B92ED5934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F43537ED-17ED-761F-5004-2D6B92ED593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B5FA6A0F-7B9F-E995-A508-FDA75880BF39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B5FA6A0F-7B9F-E995-A508-FDA75880BF3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59718956-E26F-7563-FEB4-283087F46D78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59718956-E26F-7563-FEB4-283087F46D7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E7589301-2C6F-1507-26CB-F8B01DBDB0FD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E7589301-2C6F-1507-26CB-F8B01DBDB0F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2B692F1A-9BB1-9C0B-A9D6-C233CAF0FF3D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2B692F1A-9BB1-9C0B-A9D6-C233CAF0FF3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6B1F3E97-596C-E33C-369D-E183AE88D0C1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6B1F3E97-596C-E33C-369D-E183AE88D0C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FF808837-EED1-3CAF-8F9F-CFEF1F81B5CE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FF808837-EED1-3CAF-8F9F-CFEF1F81B5C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181BB72-DBCA-A301-E374-2CF0E11ACCAC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181BB72-DBCA-A301-E374-2CF0E11ACCA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1796597C-4AA0-9611-3617-01294B11CE70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1796597C-4AA0-9611-3617-01294B11CE7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5F2F7910-A59F-9447-5AE3-2919BEDEFB26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5F2F7910-A59F-9447-5AE3-2919BEDEFB2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83CACEF5-8220-2DDC-9286-9205368E6B12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83CACEF5-8220-2DDC-9286-9205368E6B1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FFB865AC-B306-419D-A3B7-9A51076062FE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FFB865AC-B306-419D-A3B7-9A51076062F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6FA2122-6004-8E5C-EBA2-469DA3072F4D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26FA2122-6004-8E5C-EBA2-469DA3072F4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76378DF5-6A24-AC9D-E262-C6DC356C5206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76378DF5-6A24-AC9D-E262-C6DC356C5206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DEE7541D-9DF7-7CFC-3991-FF996B20B14F}"/>
                </a:ext>
              </a:extLst>
            </p:cNvPr>
            <p:cNvGrpSpPr/>
            <p:nvPr/>
          </p:nvGrpSpPr>
          <p:grpSpPr>
            <a:xfrm>
              <a:off x="4157815" y="2590800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28ECEA6F-C68A-EC8C-533B-D6AEE8743429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28ECEA6F-C68A-EC8C-533B-D6AEE874342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45949F1E-2973-BF02-D076-481C3F7DDD73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45949F1E-2973-BF02-D076-481C3F7DDD7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1B37EC53-5AD8-DBC6-CE33-B1E724FAF028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1B37EC53-5AD8-DBC6-CE33-B1E724FAF02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234D403D-2D01-BDE5-DFD3-DE18EB2BF0DA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234D403D-2D01-BDE5-DFD3-DE18EB2BF0D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5B93D20-0366-0797-42A1-EF7D76558C15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5B93D20-0366-0797-42A1-EF7D76558C1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D82AFD0-E9EA-F3B2-523E-510C9C498557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D82AFD0-E9EA-F3B2-523E-510C9C49855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8BADF53-5EB9-B349-38A1-76FACC3E26E2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8BADF53-5EB9-B349-38A1-76FACC3E26E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193D7778-6553-75C4-5ABE-3694DBA45F93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193D7778-6553-75C4-5ABE-3694DBA45F9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6BB143B0-C51D-82C3-CE94-2783FA521235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6BB143B0-C51D-82C3-CE94-2783FA52123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00A89B43-A9EA-2C5C-309F-6FC6D8F0C1AE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00A89B43-A9EA-2C5C-309F-6FC6D8F0C1A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9EC97550-3021-159B-B18D-B8E2938FEBD3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9EC97550-3021-159B-B18D-B8E2938FEBD3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C942477D-986F-0789-BAEB-75AFDC1EAB60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C942477D-986F-0789-BAEB-75AFDC1EAB6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19FE20FF-9FB9-8FE5-683C-4CE776483D5A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19FE20FF-9FB9-8FE5-683C-4CE776483D5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01C1F0AC-1B9B-A472-DF07-32D5C57999DE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01C1F0AC-1B9B-A472-DF07-32D5C57999D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03142EDC-0CAA-6CF9-01DB-F2BE55963491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03142EDC-0CAA-6CF9-01DB-F2BE5596349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D2770D73-A5DE-9946-F460-B082CD1E8B3A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D2770D73-A5DE-9946-F460-B082CD1E8B3A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6FF764A-7E3D-9914-44A6-520AB0C1E553}"/>
                </a:ext>
              </a:extLst>
            </p:cNvPr>
            <p:cNvGrpSpPr/>
            <p:nvPr/>
          </p:nvGrpSpPr>
          <p:grpSpPr>
            <a:xfrm>
              <a:off x="3803935" y="3997877"/>
              <a:ext cx="552240" cy="538920"/>
              <a:chOff x="5155447" y="2393793"/>
              <a:chExt cx="55224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99AD4C05-CC55-07BD-20E9-6EC03ABFE33E}"/>
                      </a:ext>
                    </a:extLst>
                  </p14:cNvPr>
                  <p14:cNvContentPartPr/>
                  <p14:nvPr/>
                </p14:nvContentPartPr>
                <p14:xfrm>
                  <a:off x="5197927" y="2485953"/>
                  <a:ext cx="25560" cy="237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99AD4C05-CC55-07BD-20E9-6EC03ABFE33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179927" y="2467953"/>
                    <a:ext cx="612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63F99A1F-C4BD-981A-5283-165EEB2B1EAD}"/>
                      </a:ext>
                    </a:extLst>
                  </p14:cNvPr>
                  <p14:cNvContentPartPr/>
                  <p14:nvPr/>
                </p14:nvContentPartPr>
                <p14:xfrm>
                  <a:off x="5250847" y="2433393"/>
                  <a:ext cx="25920" cy="1908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63F99A1F-C4BD-981A-5283-165EEB2B1EA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232847" y="2415726"/>
                    <a:ext cx="61560" cy="54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B8EEBB8F-169A-8601-7403-6838772457F8}"/>
                      </a:ext>
                    </a:extLst>
                  </p14:cNvPr>
                  <p14:cNvContentPartPr/>
                  <p14:nvPr/>
                </p14:nvContentPartPr>
                <p14:xfrm>
                  <a:off x="5316367" y="2403153"/>
                  <a:ext cx="37440" cy="432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B8EEBB8F-169A-8601-7403-6838772457F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98367" y="2385153"/>
                    <a:ext cx="73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98B9FD9A-AA7B-634E-A1CC-7B66325EAEFF}"/>
                      </a:ext>
                    </a:extLst>
                  </p14:cNvPr>
                  <p14:cNvContentPartPr/>
                  <p14:nvPr/>
                </p14:nvContentPartPr>
                <p14:xfrm>
                  <a:off x="5418967" y="2393793"/>
                  <a:ext cx="36720" cy="115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98B9FD9A-AA7B-634E-A1CC-7B66325EAEF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00789" y="2375793"/>
                    <a:ext cx="72713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BFAE82C-CBB9-0891-1B86-054A7687C912}"/>
                      </a:ext>
                    </a:extLst>
                  </p14:cNvPr>
                  <p14:cNvContentPartPr/>
                  <p14:nvPr/>
                </p14:nvContentPartPr>
                <p14:xfrm>
                  <a:off x="5504287" y="2403873"/>
                  <a:ext cx="38880" cy="180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BFAE82C-CBB9-0891-1B86-054A7687C91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287" y="2385873"/>
                    <a:ext cx="745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7A93787D-30DC-D1D5-5B53-41A2D2EDF356}"/>
                      </a:ext>
                    </a:extLst>
                  </p14:cNvPr>
                  <p14:cNvContentPartPr/>
                  <p14:nvPr/>
                </p14:nvContentPartPr>
                <p14:xfrm>
                  <a:off x="5603647" y="2444913"/>
                  <a:ext cx="36720" cy="4428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7A93787D-30DC-D1D5-5B53-41A2D2EDF35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585822" y="2426913"/>
                    <a:ext cx="72014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A5C255FF-C030-C7B2-7C09-AB5B8C14E6A0}"/>
                      </a:ext>
                    </a:extLst>
                  </p14:cNvPr>
                  <p14:cNvContentPartPr/>
                  <p14:nvPr/>
                </p14:nvContentPartPr>
                <p14:xfrm>
                  <a:off x="5673127" y="2530953"/>
                  <a:ext cx="21240" cy="4500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A5C255FF-C030-C7B2-7C09-AB5B8C14E6A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655127" y="2512953"/>
                    <a:ext cx="568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29018670-5C87-2468-8AB0-20619B7643EF}"/>
                      </a:ext>
                    </a:extLst>
                  </p14:cNvPr>
                  <p14:cNvContentPartPr/>
                  <p14:nvPr/>
                </p14:nvContentPartPr>
                <p14:xfrm>
                  <a:off x="5700847" y="2646513"/>
                  <a:ext cx="6840" cy="522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29018670-5C87-2468-8AB0-20619B7643E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82847" y="2628513"/>
                    <a:ext cx="4248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05453B27-49D0-93C8-75F4-C8AFF3741B1D}"/>
                      </a:ext>
                    </a:extLst>
                  </p14:cNvPr>
                  <p14:cNvContentPartPr/>
                  <p14:nvPr/>
                </p14:nvContentPartPr>
                <p14:xfrm>
                  <a:off x="5656927" y="2770713"/>
                  <a:ext cx="19440" cy="4716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05453B27-49D0-93C8-75F4-C8AFF3741B1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38927" y="2752575"/>
                    <a:ext cx="55080" cy="8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7CB5F690-051A-7EF9-F925-5F9376FAAB68}"/>
                      </a:ext>
                    </a:extLst>
                  </p14:cNvPr>
                  <p14:cNvContentPartPr/>
                  <p14:nvPr/>
                </p14:nvContentPartPr>
                <p14:xfrm>
                  <a:off x="5546047" y="2863953"/>
                  <a:ext cx="47880" cy="35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7CB5F690-051A-7EF9-F925-5F9376FAAB6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528047" y="2845769"/>
                    <a:ext cx="83520" cy="7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60734744-5997-9A95-74AB-F34B2DE99449}"/>
                      </a:ext>
                    </a:extLst>
                  </p14:cNvPr>
                  <p14:cNvContentPartPr/>
                  <p14:nvPr/>
                </p14:nvContentPartPr>
                <p14:xfrm>
                  <a:off x="5400247" y="2930913"/>
                  <a:ext cx="58680" cy="1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60734744-5997-9A95-74AB-F34B2DE9944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82247" y="2912913"/>
                    <a:ext cx="943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45CD1555-CE04-CABC-F76F-FA06A233CB87}"/>
                      </a:ext>
                    </a:extLst>
                  </p14:cNvPr>
                  <p14:cNvContentPartPr/>
                  <p14:nvPr/>
                </p14:nvContentPartPr>
                <p14:xfrm>
                  <a:off x="5286487" y="2884833"/>
                  <a:ext cx="42480" cy="2520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45CD1555-CE04-CABC-F76F-FA06A233CB8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268487" y="2866833"/>
                    <a:ext cx="78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DF275F6C-7818-B891-5F38-6777A2B92BA1}"/>
                      </a:ext>
                    </a:extLst>
                  </p14:cNvPr>
                  <p14:cNvContentPartPr/>
                  <p14:nvPr/>
                </p14:nvContentPartPr>
                <p14:xfrm>
                  <a:off x="5212687" y="2831193"/>
                  <a:ext cx="18000" cy="2484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DF275F6C-7818-B891-5F38-6777A2B92BA1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94687" y="2813193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5299F000-25EF-98AC-1C7A-BB5B99C616F8}"/>
                      </a:ext>
                    </a:extLst>
                  </p14:cNvPr>
                  <p14:cNvContentPartPr/>
                  <p14:nvPr/>
                </p14:nvContentPartPr>
                <p14:xfrm>
                  <a:off x="5168047" y="2750193"/>
                  <a:ext cx="12960" cy="2736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5299F000-25EF-98AC-1C7A-BB5B99C616F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50533" y="2732193"/>
                    <a:ext cx="47637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00CD492D-C0A6-9C06-2507-252CC14308C0}"/>
                      </a:ext>
                    </a:extLst>
                  </p14:cNvPr>
                  <p14:cNvContentPartPr/>
                  <p14:nvPr/>
                </p14:nvContentPartPr>
                <p14:xfrm>
                  <a:off x="5155447" y="2661273"/>
                  <a:ext cx="1440" cy="1764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00CD492D-C0A6-9C06-2507-252CC14308C0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137447" y="2643273"/>
                    <a:ext cx="370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467A6B13-2F0B-5035-DCD9-5543DD086CB0}"/>
                      </a:ext>
                    </a:extLst>
                  </p14:cNvPr>
                  <p14:cNvContentPartPr/>
                  <p14:nvPr/>
                </p14:nvContentPartPr>
                <p14:xfrm>
                  <a:off x="5165167" y="2564793"/>
                  <a:ext cx="6120" cy="2088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467A6B13-2F0B-5035-DCD9-5543DD086CB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148167" y="2547098"/>
                    <a:ext cx="39780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D339353-BE83-E32D-963F-389AB395B8E6}"/>
              </a:ext>
            </a:extLst>
          </p:cNvPr>
          <p:cNvGrpSpPr/>
          <p:nvPr/>
        </p:nvGrpSpPr>
        <p:grpSpPr>
          <a:xfrm>
            <a:off x="1752600" y="4800600"/>
            <a:ext cx="3897000" cy="1139158"/>
            <a:chOff x="1752600" y="4800600"/>
            <a:chExt cx="3897000" cy="11391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95B7223-9AD1-335A-62B2-7377C5DEC1EB}"/>
                    </a:ext>
                  </a:extLst>
                </p14:cNvPr>
                <p14:cNvContentPartPr/>
                <p14:nvPr/>
              </p14:nvContentPartPr>
              <p14:xfrm>
                <a:off x="1752600" y="4800600"/>
                <a:ext cx="3897000" cy="316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95B7223-9AD1-335A-62B2-7377C5DEC1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34600" y="4782600"/>
                  <a:ext cx="3932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936F108-C63E-B45D-4501-907FAC24204F}"/>
                    </a:ext>
                  </a:extLst>
                </p14:cNvPr>
                <p14:cNvContentPartPr/>
                <p14:nvPr/>
              </p14:nvContentPartPr>
              <p14:xfrm>
                <a:off x="3574766" y="5699240"/>
                <a:ext cx="100440" cy="145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936F108-C63E-B45D-4501-907FAC2420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56766" y="5681240"/>
                  <a:ext cx="136080" cy="181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275C4E30-8887-9623-B9D1-F6FEF4218529}"/>
                </a:ext>
              </a:extLst>
            </p:cNvPr>
            <p:cNvGrpSpPr/>
            <p:nvPr/>
          </p:nvGrpSpPr>
          <p:grpSpPr>
            <a:xfrm>
              <a:off x="2328806" y="5467798"/>
              <a:ext cx="2343240" cy="471960"/>
              <a:chOff x="4744320" y="5747758"/>
              <a:chExt cx="2343240" cy="47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CA60090C-D088-7724-D827-6DB932C06EE1}"/>
                      </a:ext>
                    </a:extLst>
                  </p14:cNvPr>
                  <p14:cNvContentPartPr/>
                  <p14:nvPr/>
                </p14:nvContentPartPr>
                <p14:xfrm>
                  <a:off x="4803360" y="5902558"/>
                  <a:ext cx="18360" cy="165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CA60090C-D088-7724-D827-6DB932C06EE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785360" y="5884158"/>
                    <a:ext cx="54000" cy="52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648BA09E-9E40-48F7-4339-EC02EE63888A}"/>
                      </a:ext>
                    </a:extLst>
                  </p14:cNvPr>
                  <p14:cNvContentPartPr/>
                  <p14:nvPr/>
                </p14:nvContentPartPr>
                <p14:xfrm>
                  <a:off x="4744320" y="6068518"/>
                  <a:ext cx="14040" cy="36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648BA09E-9E40-48F7-4339-EC02EE63888A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726320" y="6050518"/>
                    <a:ext cx="496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F40E0DC-E393-228D-6D69-BA50F5A51ED1}"/>
                      </a:ext>
                    </a:extLst>
                  </p14:cNvPr>
                  <p14:cNvContentPartPr/>
                  <p14:nvPr/>
                </p14:nvContentPartPr>
                <p14:xfrm>
                  <a:off x="4961400" y="6023878"/>
                  <a:ext cx="8640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F40E0DC-E393-228D-6D69-BA50F5A51ED1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943400" y="6005878"/>
                    <a:ext cx="442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97D14EF-1EFB-51C9-E5EC-06A44184CD65}"/>
                      </a:ext>
                    </a:extLst>
                  </p14:cNvPr>
                  <p14:cNvContentPartPr/>
                  <p14:nvPr/>
                </p14:nvContentPartPr>
                <p14:xfrm>
                  <a:off x="5266320" y="5797438"/>
                  <a:ext cx="183600" cy="28044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97D14EF-1EFB-51C9-E5EC-06A44184CD6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248320" y="5779438"/>
                    <a:ext cx="21924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824E62A9-2758-4F08-9ECB-05E20DDE57F2}"/>
                      </a:ext>
                    </a:extLst>
                  </p14:cNvPr>
                  <p14:cNvContentPartPr/>
                  <p14:nvPr/>
                </p14:nvContentPartPr>
                <p14:xfrm>
                  <a:off x="5274960" y="5914798"/>
                  <a:ext cx="141840" cy="64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824E62A9-2758-4F08-9ECB-05E20DDE57F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257006" y="5896798"/>
                    <a:ext cx="17739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56B77766-C8C9-F1B3-BF34-6258A2834B12}"/>
                      </a:ext>
                    </a:extLst>
                  </p14:cNvPr>
                  <p14:cNvContentPartPr/>
                  <p14:nvPr/>
                </p14:nvContentPartPr>
                <p14:xfrm>
                  <a:off x="5251560" y="5749198"/>
                  <a:ext cx="166680" cy="54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56B77766-C8C9-F1B3-BF34-6258A2834B1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233560" y="5731198"/>
                    <a:ext cx="20232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865E4FB1-4E2C-9853-77E1-BC7F2B38001B}"/>
                      </a:ext>
                    </a:extLst>
                  </p14:cNvPr>
                  <p14:cNvContentPartPr/>
                  <p14:nvPr/>
                </p14:nvContentPartPr>
                <p14:xfrm>
                  <a:off x="5478720" y="5992918"/>
                  <a:ext cx="222840" cy="226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865E4FB1-4E2C-9853-77E1-BC7F2B38001B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460720" y="5974947"/>
                    <a:ext cx="258480" cy="262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981002B-277E-1AF1-CD1D-1FC40083C608}"/>
                      </a:ext>
                    </a:extLst>
                  </p14:cNvPr>
                  <p14:cNvContentPartPr/>
                  <p14:nvPr/>
                </p14:nvContentPartPr>
                <p14:xfrm>
                  <a:off x="5735400" y="5993278"/>
                  <a:ext cx="105120" cy="1249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981002B-277E-1AF1-CD1D-1FC40083C608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717338" y="5975278"/>
                    <a:ext cx="140882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3B1E8370-087F-8235-0864-5244A5BFF4DC}"/>
                      </a:ext>
                    </a:extLst>
                  </p14:cNvPr>
                  <p14:cNvContentPartPr/>
                  <p14:nvPr/>
                </p14:nvContentPartPr>
                <p14:xfrm>
                  <a:off x="5931960" y="6042238"/>
                  <a:ext cx="15480" cy="648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3B1E8370-087F-8235-0864-5244A5BFF4D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5913960" y="6024238"/>
                    <a:ext cx="511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BF1DE509-5C63-3094-A1E6-0A0ED4385575}"/>
                      </a:ext>
                    </a:extLst>
                  </p14:cNvPr>
                  <p14:cNvContentPartPr/>
                  <p14:nvPr/>
                </p14:nvContentPartPr>
                <p14:xfrm>
                  <a:off x="5923680" y="5921278"/>
                  <a:ext cx="5760" cy="1404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BF1DE509-5C63-3094-A1E6-0A0ED438557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905680" y="5903278"/>
                    <a:ext cx="414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660BFDD9-890F-8B11-D8CD-F4425E1AD910}"/>
                      </a:ext>
                    </a:extLst>
                  </p14:cNvPr>
                  <p14:cNvContentPartPr/>
                  <p14:nvPr/>
                </p14:nvContentPartPr>
                <p14:xfrm>
                  <a:off x="6383040" y="5794918"/>
                  <a:ext cx="41760" cy="32832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660BFDD9-890F-8B11-D8CD-F4425E1AD91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365040" y="5776918"/>
                    <a:ext cx="7740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417FAFE9-107B-9ABC-B84C-38B876E2A31B}"/>
                      </a:ext>
                    </a:extLst>
                  </p14:cNvPr>
                  <p14:cNvContentPartPr/>
                  <p14:nvPr/>
                </p14:nvContentPartPr>
                <p14:xfrm>
                  <a:off x="6473760" y="5970238"/>
                  <a:ext cx="188640" cy="1432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417FAFE9-107B-9ABC-B84C-38B876E2A31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455760" y="5952238"/>
                    <a:ext cx="22428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A43EF722-3E42-3C85-D378-FCF9E16B665A}"/>
                      </a:ext>
                    </a:extLst>
                  </p14:cNvPr>
                  <p14:cNvContentPartPr/>
                  <p14:nvPr/>
                </p14:nvContentPartPr>
                <p14:xfrm>
                  <a:off x="6644400" y="5982118"/>
                  <a:ext cx="179280" cy="11412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A43EF722-3E42-3C85-D378-FCF9E16B665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626400" y="5964118"/>
                    <a:ext cx="2149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B76D75AD-6985-ABD3-F2CC-A7162C88A496}"/>
                      </a:ext>
                    </a:extLst>
                  </p14:cNvPr>
                  <p14:cNvContentPartPr/>
                  <p14:nvPr/>
                </p14:nvContentPartPr>
                <p14:xfrm>
                  <a:off x="6927360" y="5747758"/>
                  <a:ext cx="12960" cy="28908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B76D75AD-6985-ABD3-F2CC-A7162C88A496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909360" y="5729758"/>
                    <a:ext cx="48600" cy="32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0D839E7-4B0D-55D8-58F7-7C0E1279E50A}"/>
                      </a:ext>
                    </a:extLst>
                  </p14:cNvPr>
                  <p14:cNvContentPartPr/>
                  <p14:nvPr/>
                </p14:nvContentPartPr>
                <p14:xfrm>
                  <a:off x="6908280" y="5958358"/>
                  <a:ext cx="179280" cy="338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0D839E7-4B0D-55D8-58F7-7C0E1279E50A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890280" y="5940358"/>
                    <a:ext cx="21492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F60D4643-D474-3BF1-A996-CA77CD2C30FF}"/>
                      </a:ext>
                    </a:extLst>
                  </p14:cNvPr>
                  <p14:cNvContentPartPr/>
                  <p14:nvPr/>
                </p14:nvContentPartPr>
                <p14:xfrm>
                  <a:off x="6142920" y="6023120"/>
                  <a:ext cx="132480" cy="928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F60D4643-D474-3BF1-A996-CA77CD2C30FF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124920" y="6005050"/>
                    <a:ext cx="168120" cy="12865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7701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Efficiency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903D8A7-4E69-182A-727E-35A34E07D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60" y="1265459"/>
            <a:ext cx="4824040" cy="47301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D984DE-1D26-2E52-B415-97977BB21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60" y="1304713"/>
            <a:ext cx="4824040" cy="47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Internal symmetries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>
                <a:extLst>
                  <a:ext uri="{FF2B5EF4-FFF2-40B4-BE49-F238E27FC236}">
                    <a16:creationId xmlns:a16="http://schemas.microsoft.com/office/drawing/2014/main" id="{7A0CADA4-5C5D-4E04-8386-E03E7D9ED00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5475" y="1219200"/>
                <a:ext cx="10956925" cy="4495800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en-US" altLang="en-US" sz="2400" dirty="0"/>
              </a:p>
              <a:p>
                <a:pPr>
                  <a:lnSpc>
                    <a:spcPct val="120000"/>
                  </a:lnSpc>
                </a:pPr>
                <a:endParaRPr lang="en-US" alt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altLang="en-US" sz="2400" b="1" i="0" smtClean="0">
                        <a:latin typeface="Cambria Math" panose="02040503050406030204" pitchFamily="18" charset="0"/>
                      </a:rPr>
                      <m:t>equiv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m:rPr>
                        <m:nor/>
                      </m:rPr>
                      <a:rPr lang="en-GB" alt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alt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bool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en-US" sz="2400" dirty="0"/>
                  <a:t>*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alt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Let</m:t>
                    </m:r>
                    <m:r>
                      <a:rPr lang="en-GB" alt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alt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𝐐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en-US" sz="2400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altLang="en-US" sz="2000" dirty="0"/>
              </a:p>
            </p:txBody>
          </p:sp>
        </mc:Choice>
        <mc:Fallback xmlns="">
          <p:sp>
            <p:nvSpPr>
              <p:cNvPr id="8195" name="Rectangle 3">
                <a:extLst>
                  <a:ext uri="{FF2B5EF4-FFF2-40B4-BE49-F238E27FC236}">
                    <a16:creationId xmlns:a16="http://schemas.microsoft.com/office/drawing/2014/main" id="{7A0CADA4-5C5D-4E04-8386-E03E7D9ED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5475" y="1219200"/>
                <a:ext cx="10956925" cy="4495800"/>
              </a:xfrm>
              <a:blipFill>
                <a:blip r:embed="rId3"/>
                <a:stretch>
                  <a:fillRect l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B2CCD0A-661F-2C82-B78E-BDF4B91AC95A}"/>
              </a:ext>
            </a:extLst>
          </p:cNvPr>
          <p:cNvGrpSpPr/>
          <p:nvPr/>
        </p:nvGrpSpPr>
        <p:grpSpPr>
          <a:xfrm>
            <a:off x="8233260" y="1219368"/>
            <a:ext cx="3044340" cy="3525721"/>
            <a:chOff x="7773120" y="1219368"/>
            <a:chExt cx="3044340" cy="3525721"/>
          </a:xfrm>
        </p:grpSpPr>
        <p:grpSp>
          <p:nvGrpSpPr>
            <p:cNvPr id="8202" name="Group 8201">
              <a:extLst>
                <a:ext uri="{FF2B5EF4-FFF2-40B4-BE49-F238E27FC236}">
                  <a16:creationId xmlns:a16="http://schemas.microsoft.com/office/drawing/2014/main" id="{C4022CAB-21C5-9D42-AC37-2817CBB62E14}"/>
                </a:ext>
              </a:extLst>
            </p:cNvPr>
            <p:cNvGrpSpPr/>
            <p:nvPr/>
          </p:nvGrpSpPr>
          <p:grpSpPr>
            <a:xfrm rot="10800000">
              <a:off x="8498423" y="2942209"/>
              <a:ext cx="1612800" cy="1202760"/>
              <a:chOff x="8411423" y="2406431"/>
              <a:chExt cx="1612800" cy="120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197" name="Ink 8196">
                    <a:extLst>
                      <a:ext uri="{FF2B5EF4-FFF2-40B4-BE49-F238E27FC236}">
                        <a16:creationId xmlns:a16="http://schemas.microsoft.com/office/drawing/2014/main" id="{BEF5312D-F940-CC96-A2A9-158F0B1C4559}"/>
                      </a:ext>
                    </a:extLst>
                  </p14:cNvPr>
                  <p14:cNvContentPartPr/>
                  <p14:nvPr/>
                </p14:nvContentPartPr>
                <p14:xfrm>
                  <a:off x="8411423" y="2449631"/>
                  <a:ext cx="17640" cy="14760"/>
                </p14:xfrm>
              </p:contentPart>
            </mc:Choice>
            <mc:Fallback xmlns="">
              <p:pic>
                <p:nvPicPr>
                  <p:cNvPr id="8197" name="Ink 8196">
                    <a:extLst>
                      <a:ext uri="{FF2B5EF4-FFF2-40B4-BE49-F238E27FC236}">
                        <a16:creationId xmlns:a16="http://schemas.microsoft.com/office/drawing/2014/main" id="{BEF5312D-F940-CC96-A2A9-158F0B1C455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348423" y="2386631"/>
                    <a:ext cx="14328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198" name="Ink 8197">
                    <a:extLst>
                      <a:ext uri="{FF2B5EF4-FFF2-40B4-BE49-F238E27FC236}">
                        <a16:creationId xmlns:a16="http://schemas.microsoft.com/office/drawing/2014/main" id="{C7C31F30-8F78-DB41-8518-2040C398056E}"/>
                      </a:ext>
                    </a:extLst>
                  </p14:cNvPr>
                  <p14:cNvContentPartPr/>
                  <p14:nvPr/>
                </p14:nvContentPartPr>
                <p14:xfrm>
                  <a:off x="9999023" y="2406431"/>
                  <a:ext cx="7200" cy="22680"/>
                </p14:xfrm>
              </p:contentPart>
            </mc:Choice>
            <mc:Fallback xmlns="">
              <p:pic>
                <p:nvPicPr>
                  <p:cNvPr id="8198" name="Ink 8197">
                    <a:extLst>
                      <a:ext uri="{FF2B5EF4-FFF2-40B4-BE49-F238E27FC236}">
                        <a16:creationId xmlns:a16="http://schemas.microsoft.com/office/drawing/2014/main" id="{C7C31F30-8F78-DB41-8518-2040C398056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932707" y="2343431"/>
                    <a:ext cx="139453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199" name="Ink 8198">
                    <a:extLst>
                      <a:ext uri="{FF2B5EF4-FFF2-40B4-BE49-F238E27FC236}">
                        <a16:creationId xmlns:a16="http://schemas.microsoft.com/office/drawing/2014/main" id="{0AD4BF70-C394-B89F-FB06-B099186068B7}"/>
                      </a:ext>
                    </a:extLst>
                  </p14:cNvPr>
                  <p14:cNvContentPartPr/>
                  <p14:nvPr/>
                </p14:nvContentPartPr>
                <p14:xfrm>
                  <a:off x="8488823" y="3587591"/>
                  <a:ext cx="28800" cy="21600"/>
                </p14:xfrm>
              </p:contentPart>
            </mc:Choice>
            <mc:Fallback xmlns="">
              <p:pic>
                <p:nvPicPr>
                  <p:cNvPr id="8199" name="Ink 8198">
                    <a:extLst>
                      <a:ext uri="{FF2B5EF4-FFF2-40B4-BE49-F238E27FC236}">
                        <a16:creationId xmlns:a16="http://schemas.microsoft.com/office/drawing/2014/main" id="{0AD4BF70-C394-B89F-FB06-B099186068B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426601" y="3524591"/>
                    <a:ext cx="152889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8200" name="Ink 8199">
                    <a:extLst>
                      <a:ext uri="{FF2B5EF4-FFF2-40B4-BE49-F238E27FC236}">
                        <a16:creationId xmlns:a16="http://schemas.microsoft.com/office/drawing/2014/main" id="{9875DF6B-B58A-1259-DAD9-5DA8D33F933B}"/>
                      </a:ext>
                    </a:extLst>
                  </p14:cNvPr>
                  <p14:cNvContentPartPr/>
                  <p14:nvPr/>
                </p14:nvContentPartPr>
                <p14:xfrm>
                  <a:off x="10023863" y="3576071"/>
                  <a:ext cx="360" cy="14760"/>
                </p14:xfrm>
              </p:contentPart>
            </mc:Choice>
            <mc:Fallback xmlns="">
              <p:pic>
                <p:nvPicPr>
                  <p:cNvPr id="8200" name="Ink 8199">
                    <a:extLst>
                      <a:ext uri="{FF2B5EF4-FFF2-40B4-BE49-F238E27FC236}">
                        <a16:creationId xmlns:a16="http://schemas.microsoft.com/office/drawing/2014/main" id="{9875DF6B-B58A-1259-DAD9-5DA8D33F933B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960863" y="3513071"/>
                    <a:ext cx="1260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201" name="Ink 8200">
                    <a:extLst>
                      <a:ext uri="{FF2B5EF4-FFF2-40B4-BE49-F238E27FC236}">
                        <a16:creationId xmlns:a16="http://schemas.microsoft.com/office/drawing/2014/main" id="{605E52FF-3374-2C7A-46AA-C183AC10F8B1}"/>
                      </a:ext>
                    </a:extLst>
                  </p14:cNvPr>
                  <p14:cNvContentPartPr/>
                  <p14:nvPr/>
                </p14:nvContentPartPr>
                <p14:xfrm>
                  <a:off x="9233423" y="2958120"/>
                  <a:ext cx="16200" cy="13680"/>
                </p14:xfrm>
              </p:contentPart>
            </mc:Choice>
            <mc:Fallback xmlns="">
              <p:pic>
                <p:nvPicPr>
                  <p:cNvPr id="8201" name="Ink 8200">
                    <a:extLst>
                      <a:ext uri="{FF2B5EF4-FFF2-40B4-BE49-F238E27FC236}">
                        <a16:creationId xmlns:a16="http://schemas.microsoft.com/office/drawing/2014/main" id="{605E52FF-3374-2C7A-46AA-C183AC10F8B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170423" y="2893417"/>
                    <a:ext cx="141840" cy="14271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A33386C-3270-E3E2-C133-B51A37380BAE}"/>
                    </a:ext>
                  </a:extLst>
                </p14:cNvPr>
                <p14:cNvContentPartPr/>
                <p14:nvPr/>
              </p14:nvContentPartPr>
              <p14:xfrm rot="10800000">
                <a:off x="9374760" y="4742209"/>
                <a:ext cx="2520" cy="288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A33386C-3270-E3E2-C133-B51A37380B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0800000">
                  <a:off x="9311760" y="4679209"/>
                  <a:ext cx="128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210" name="Ink 8209">
                  <a:extLst>
                    <a:ext uri="{FF2B5EF4-FFF2-40B4-BE49-F238E27FC236}">
                      <a16:creationId xmlns:a16="http://schemas.microsoft.com/office/drawing/2014/main" id="{02C6C50B-E048-7B56-CD34-5A45D9A455D2}"/>
                    </a:ext>
                  </a:extLst>
                </p14:cNvPr>
                <p14:cNvContentPartPr/>
                <p14:nvPr/>
              </p14:nvContentPartPr>
              <p14:xfrm rot="10800000">
                <a:off x="10739520" y="3461689"/>
                <a:ext cx="4680" cy="4680"/>
              </p14:xfrm>
            </p:contentPart>
          </mc:Choice>
          <mc:Fallback xmlns="">
            <p:pic>
              <p:nvPicPr>
                <p:cNvPr id="8210" name="Ink 8209">
                  <a:extLst>
                    <a:ext uri="{FF2B5EF4-FFF2-40B4-BE49-F238E27FC236}">
                      <a16:creationId xmlns:a16="http://schemas.microsoft.com/office/drawing/2014/main" id="{02C6C50B-E048-7B56-CD34-5A45D9A455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>
                  <a:off x="10676520" y="3398689"/>
                  <a:ext cx="130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15948421-45B0-6BC2-99D0-6F019AD62D4C}"/>
                    </a:ext>
                  </a:extLst>
                </p14:cNvPr>
                <p14:cNvContentPartPr/>
                <p14:nvPr/>
              </p14:nvContentPartPr>
              <p14:xfrm rot="10800000">
                <a:off x="9298080" y="2359369"/>
                <a:ext cx="360" cy="39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15948421-45B0-6BC2-99D0-6F019AD62D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0800000">
                  <a:off x="9235080" y="2301619"/>
                  <a:ext cx="126000" cy="119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212" name="Ink 8211">
                  <a:extLst>
                    <a:ext uri="{FF2B5EF4-FFF2-40B4-BE49-F238E27FC236}">
                      <a16:creationId xmlns:a16="http://schemas.microsoft.com/office/drawing/2014/main" id="{B2E68636-8FE1-E6EF-CD6D-7169CBF29964}"/>
                    </a:ext>
                  </a:extLst>
                </p14:cNvPr>
                <p14:cNvContentPartPr/>
                <p14:nvPr/>
              </p14:nvContentPartPr>
              <p14:xfrm rot="10800000">
                <a:off x="7773120" y="3464209"/>
                <a:ext cx="27360" cy="720"/>
              </p14:xfrm>
            </p:contentPart>
          </mc:Choice>
          <mc:Fallback xmlns="">
            <p:pic>
              <p:nvPicPr>
                <p:cNvPr id="8212" name="Ink 8211">
                  <a:extLst>
                    <a:ext uri="{FF2B5EF4-FFF2-40B4-BE49-F238E27FC236}">
                      <a16:creationId xmlns:a16="http://schemas.microsoft.com/office/drawing/2014/main" id="{B2E68636-8FE1-E6EF-CD6D-7169CBF299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10800000">
                  <a:off x="7710938" y="3401209"/>
                  <a:ext cx="151368" cy="12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2A432B-1910-1EC6-25BB-D22465E07208}"/>
                </a:ext>
              </a:extLst>
            </p:cNvPr>
            <p:cNvGrpSpPr/>
            <p:nvPr/>
          </p:nvGrpSpPr>
          <p:grpSpPr>
            <a:xfrm rot="10800000">
              <a:off x="7846380" y="2356489"/>
              <a:ext cx="2971080" cy="2385720"/>
              <a:chOff x="7791120" y="2377729"/>
              <a:chExt cx="2971080" cy="238572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0825390-207F-5037-6CEF-376A823D7894}"/>
                  </a:ext>
                </a:extLst>
              </p:cNvPr>
              <p:cNvGrpSpPr/>
              <p:nvPr/>
            </p:nvGrpSpPr>
            <p:grpSpPr>
              <a:xfrm rot="10800000">
                <a:off x="8516423" y="2960569"/>
                <a:ext cx="1612800" cy="1202760"/>
                <a:chOff x="8411423" y="2406431"/>
                <a:chExt cx="1612800" cy="120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BABB6294-F7C3-B3A7-6049-3ED1913998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11423" y="2449631"/>
                    <a:ext cx="17640" cy="147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BABB6294-F7C3-B3A7-6049-3ED19139986C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8348423" y="2386631"/>
                      <a:ext cx="143280" cy="14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B4A52B4-54BB-6C5E-9E98-42104123CE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99023" y="2406431"/>
                    <a:ext cx="7200" cy="2268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B4A52B4-54BB-6C5E-9E98-42104123CE3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9932707" y="2343431"/>
                      <a:ext cx="139453" cy="14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3144397D-2FB0-AB53-C9F1-1FEE79FAC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8823" y="3587591"/>
                    <a:ext cx="28800" cy="2160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3144397D-2FB0-AB53-C9F1-1FEE79FAC1E7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8426601" y="3524591"/>
                      <a:ext cx="152889" cy="14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EC8DC8E7-5DCD-3B90-2125-9939B878B7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3863" y="3576071"/>
                    <a:ext cx="360" cy="147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EC8DC8E7-5DCD-3B90-2125-9939B878B75F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9960863" y="3513071"/>
                      <a:ext cx="126000" cy="14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910F9997-3345-99F8-6EF4-4BC0407586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3423" y="2958120"/>
                    <a:ext cx="16200" cy="1368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10F9997-3345-99F8-6EF4-4BC040758634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9170423" y="2893417"/>
                      <a:ext cx="141840" cy="1427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AE89E4B4-5840-37CA-8D65-9E1A9212E45E}"/>
                      </a:ext>
                    </a:extLst>
                  </p14:cNvPr>
                  <p14:cNvContentPartPr/>
                  <p14:nvPr/>
                </p14:nvContentPartPr>
                <p14:xfrm rot="10800000">
                  <a:off x="9392760" y="4760569"/>
                  <a:ext cx="2520" cy="28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AE89E4B4-5840-37CA-8D65-9E1A9212E45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 rot="10800000">
                    <a:off x="9329760" y="4697569"/>
                    <a:ext cx="12816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1FE208D-F379-D0F4-3B47-AEFE498985EA}"/>
                      </a:ext>
                    </a:extLst>
                  </p14:cNvPr>
                  <p14:cNvContentPartPr/>
                  <p14:nvPr/>
                </p14:nvContentPartPr>
                <p14:xfrm rot="10800000">
                  <a:off x="10757520" y="3480049"/>
                  <a:ext cx="4680" cy="46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1FE208D-F379-D0F4-3B47-AEFE498985E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 rot="10800000">
                    <a:off x="10694520" y="3417049"/>
                    <a:ext cx="13032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FBE1CCE-83BE-AF99-0BD1-2B49DDF89B76}"/>
                      </a:ext>
                    </a:extLst>
                  </p14:cNvPr>
                  <p14:cNvContentPartPr/>
                  <p14:nvPr/>
                </p14:nvContentPartPr>
                <p14:xfrm rot="10800000">
                  <a:off x="9316080" y="2377729"/>
                  <a:ext cx="360" cy="3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FBE1CCE-83BE-AF99-0BD1-2B49DDF89B7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 rot="10800000">
                    <a:off x="9253080" y="2319979"/>
                    <a:ext cx="126000" cy="119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EB26BD9-3035-143D-F4DA-31F227974E57}"/>
                      </a:ext>
                    </a:extLst>
                  </p14:cNvPr>
                  <p14:cNvContentPartPr/>
                  <p14:nvPr/>
                </p14:nvContentPartPr>
                <p14:xfrm rot="10800000">
                  <a:off x="7791120" y="3482569"/>
                  <a:ext cx="27360" cy="7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EB26BD9-3035-143D-F4DA-31F227974E5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 rot="10800000">
                    <a:off x="7728938" y="3419569"/>
                    <a:ext cx="151368" cy="12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44127D-F2F4-D89E-416C-EA25D837CE20}"/>
                    </a:ext>
                  </a:extLst>
                </p14:cNvPr>
                <p14:cNvContentPartPr/>
                <p14:nvPr/>
              </p14:nvContentPartPr>
              <p14:xfrm>
                <a:off x="8366783" y="1589231"/>
                <a:ext cx="1931040" cy="31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44127D-F2F4-D89E-416C-EA25D837CE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8783" y="1571252"/>
                  <a:ext cx="1966680" cy="350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8A7F4D-9145-AB77-269B-21DB3EFE2CA6}"/>
                    </a:ext>
                  </a:extLst>
                </p14:cNvPr>
                <p14:cNvContentPartPr/>
                <p14:nvPr/>
              </p14:nvContentPartPr>
              <p14:xfrm>
                <a:off x="10198080" y="1831368"/>
                <a:ext cx="24012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8A7F4D-9145-AB77-269B-21DB3EFE2C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80107" y="1813406"/>
                  <a:ext cx="275707" cy="205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A27D66-AD76-E53B-EBD5-46D95D937EB9}"/>
                    </a:ext>
                  </a:extLst>
                </p14:cNvPr>
                <p14:cNvContentPartPr/>
                <p14:nvPr/>
              </p14:nvContentPartPr>
              <p14:xfrm>
                <a:off x="10215720" y="1836048"/>
                <a:ext cx="223560" cy="22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A27D66-AD76-E53B-EBD5-46D95D937E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97749" y="1818020"/>
                  <a:ext cx="259143" cy="263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B62185-5E10-F194-512E-65790E052CDE}"/>
                    </a:ext>
                  </a:extLst>
                </p14:cNvPr>
                <p14:cNvContentPartPr/>
                <p14:nvPr/>
              </p14:nvContentPartPr>
              <p14:xfrm>
                <a:off x="9033120" y="1238088"/>
                <a:ext cx="13320" cy="156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B62185-5E10-F194-512E-65790E052C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15594" y="1220088"/>
                  <a:ext cx="48022" cy="19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04" name="Group 8203">
              <a:extLst>
                <a:ext uri="{FF2B5EF4-FFF2-40B4-BE49-F238E27FC236}">
                  <a16:creationId xmlns:a16="http://schemas.microsoft.com/office/drawing/2014/main" id="{D443EB2E-9856-C0E6-2819-8513F99466F4}"/>
                </a:ext>
              </a:extLst>
            </p:cNvPr>
            <p:cNvGrpSpPr/>
            <p:nvPr/>
          </p:nvGrpSpPr>
          <p:grpSpPr>
            <a:xfrm>
              <a:off x="9158040" y="1219368"/>
              <a:ext cx="491400" cy="214200"/>
              <a:chOff x="9158040" y="1219368"/>
              <a:chExt cx="491400" cy="21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8193" name="Ink 8192">
                    <a:extLst>
                      <a:ext uri="{FF2B5EF4-FFF2-40B4-BE49-F238E27FC236}">
                        <a16:creationId xmlns:a16="http://schemas.microsoft.com/office/drawing/2014/main" id="{D2AFCFAE-7934-52DE-52E1-649775DA37AC}"/>
                      </a:ext>
                    </a:extLst>
                  </p14:cNvPr>
                  <p14:cNvContentPartPr/>
                  <p14:nvPr/>
                </p14:nvContentPartPr>
                <p14:xfrm>
                  <a:off x="9158040" y="1219368"/>
                  <a:ext cx="129960" cy="187200"/>
                </p14:xfrm>
              </p:contentPart>
            </mc:Choice>
            <mc:Fallback xmlns="">
              <p:pic>
                <p:nvPicPr>
                  <p:cNvPr id="8193" name="Ink 8192">
                    <a:extLst>
                      <a:ext uri="{FF2B5EF4-FFF2-40B4-BE49-F238E27FC236}">
                        <a16:creationId xmlns:a16="http://schemas.microsoft.com/office/drawing/2014/main" id="{D2AFCFAE-7934-52DE-52E1-649775DA37A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9140040" y="1201368"/>
                    <a:ext cx="1656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8196" name="Ink 8195">
                    <a:extLst>
                      <a:ext uri="{FF2B5EF4-FFF2-40B4-BE49-F238E27FC236}">
                        <a16:creationId xmlns:a16="http://schemas.microsoft.com/office/drawing/2014/main" id="{BA59599F-FE88-3DB7-94A4-947A0CDC93E6}"/>
                      </a:ext>
                    </a:extLst>
                  </p14:cNvPr>
                  <p14:cNvContentPartPr/>
                  <p14:nvPr/>
                </p14:nvContentPartPr>
                <p14:xfrm>
                  <a:off x="9331920" y="1289568"/>
                  <a:ext cx="153720" cy="144000"/>
                </p14:xfrm>
              </p:contentPart>
            </mc:Choice>
            <mc:Fallback xmlns="">
              <p:pic>
                <p:nvPicPr>
                  <p:cNvPr id="8196" name="Ink 8195">
                    <a:extLst>
                      <a:ext uri="{FF2B5EF4-FFF2-40B4-BE49-F238E27FC236}">
                        <a16:creationId xmlns:a16="http://schemas.microsoft.com/office/drawing/2014/main" id="{BA59599F-FE88-3DB7-94A4-947A0CDC93E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313920" y="1271568"/>
                    <a:ext cx="18936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8203" name="Ink 8202">
                    <a:extLst>
                      <a:ext uri="{FF2B5EF4-FFF2-40B4-BE49-F238E27FC236}">
                        <a16:creationId xmlns:a16="http://schemas.microsoft.com/office/drawing/2014/main" id="{EB96B338-8937-152D-0F4D-C8E4C9AFB34D}"/>
                      </a:ext>
                    </a:extLst>
                  </p14:cNvPr>
                  <p14:cNvContentPartPr/>
                  <p14:nvPr/>
                </p14:nvContentPartPr>
                <p14:xfrm>
                  <a:off x="9576360" y="1227648"/>
                  <a:ext cx="73080" cy="70920"/>
                </p14:xfrm>
              </p:contentPart>
            </mc:Choice>
            <mc:Fallback xmlns="">
              <p:pic>
                <p:nvPicPr>
                  <p:cNvPr id="8203" name="Ink 8202">
                    <a:extLst>
                      <a:ext uri="{FF2B5EF4-FFF2-40B4-BE49-F238E27FC236}">
                        <a16:creationId xmlns:a16="http://schemas.microsoft.com/office/drawing/2014/main" id="{EB96B338-8937-152D-0F4D-C8E4C9AFB34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558360" y="1209648"/>
                    <a:ext cx="108720" cy="106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36221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</p:spPr>
            <p:txBody>
              <a:bodyPr/>
              <a:lstStyle/>
              <a:p>
                <a:pPr algn="l"/>
                <a:r>
                  <a:rPr lang="en-US" sz="3600" dirty="0"/>
                  <a:t>Adaptive </a:t>
                </a:r>
                <a14:m>
                  <m:oMath xmlns:m="http://schemas.openxmlformats.org/officeDocument/2006/math"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  <a:blipFill>
                <a:blip r:embed="rId3"/>
                <a:stretch>
                  <a:fillRect l="-1725" t="-18000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DD9CCD-6508-5648-A1C6-11BDC8E4A856}"/>
              </a:ext>
            </a:extLst>
          </p:cNvPr>
          <p:cNvGrpSpPr/>
          <p:nvPr/>
        </p:nvGrpSpPr>
        <p:grpSpPr>
          <a:xfrm>
            <a:off x="7086600" y="2057400"/>
            <a:ext cx="1606650" cy="1567897"/>
            <a:chOff x="5155447" y="2393793"/>
            <a:chExt cx="5522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14:cNvPr>
                <p14:cNvContentPartPr/>
                <p14:nvPr/>
              </p14:nvContentPartPr>
              <p14:xfrm>
                <a:off x="5197927" y="2485953"/>
                <a:ext cx="2556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B90918-3E1E-40BA-AFE8-97F7D74A0A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79927" y="2467953"/>
                  <a:ext cx="61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14:cNvPr>
                <p14:cNvContentPartPr/>
                <p14:nvPr/>
              </p14:nvContentPartPr>
              <p14:xfrm>
                <a:off x="5250847" y="2433393"/>
                <a:ext cx="25920" cy="1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39639C-13A4-4D6E-BDDD-EF1AB5EF87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32847" y="2415726"/>
                  <a:ext cx="61560" cy="54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14:cNvPr>
                <p14:cNvContentPartPr/>
                <p14:nvPr/>
              </p14:nvContentPartPr>
              <p14:xfrm>
                <a:off x="5316367" y="2403153"/>
                <a:ext cx="3744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B1E809-A865-4F36-9EF1-97000CBFF0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8367" y="2385153"/>
                  <a:ext cx="73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14:cNvPr>
                <p14:cNvContentPartPr/>
                <p14:nvPr/>
              </p14:nvContentPartPr>
              <p14:xfrm>
                <a:off x="5418967" y="2393793"/>
                <a:ext cx="36720" cy="1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8E1C80-72D6-4648-AD95-89E338A3B4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0789" y="2375793"/>
                  <a:ext cx="72713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14:cNvPr>
                <p14:cNvContentPartPr/>
                <p14:nvPr/>
              </p14:nvContentPartPr>
              <p14:xfrm>
                <a:off x="5504287" y="2403873"/>
                <a:ext cx="38880" cy="1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06B22A-4E67-4CF7-B74A-824F515161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86287" y="2385873"/>
                  <a:ext cx="7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14:cNvPr>
                <p14:cNvContentPartPr/>
                <p14:nvPr/>
              </p14:nvContentPartPr>
              <p14:xfrm>
                <a:off x="5603647" y="2444913"/>
                <a:ext cx="36720" cy="4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641380-29C1-4BAD-9CDE-D4D13352E5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85822" y="2426913"/>
                  <a:ext cx="72014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14:cNvPr>
                <p14:cNvContentPartPr/>
                <p14:nvPr/>
              </p14:nvContentPartPr>
              <p14:xfrm>
                <a:off x="5673127" y="2530953"/>
                <a:ext cx="21240" cy="4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253B4F-EA09-4BDD-AA1C-CA54859C91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5127" y="2512953"/>
                  <a:ext cx="56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14:cNvPr>
                <p14:cNvContentPartPr/>
                <p14:nvPr/>
              </p14:nvContentPartPr>
              <p14:xfrm>
                <a:off x="5700847" y="2646513"/>
                <a:ext cx="6840" cy="52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491B91-1EC1-4C9D-A117-31DAFEBB80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82847" y="2628513"/>
                  <a:ext cx="42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14:cNvPr>
                <p14:cNvContentPartPr/>
                <p14:nvPr/>
              </p14:nvContentPartPr>
              <p14:xfrm>
                <a:off x="5656927" y="2770713"/>
                <a:ext cx="19440" cy="4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DC7321-4FDF-405B-8B3C-95E8824ABD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38927" y="2752575"/>
                  <a:ext cx="55080" cy="8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14:cNvPr>
                <p14:cNvContentPartPr/>
                <p14:nvPr/>
              </p14:nvContentPartPr>
              <p14:xfrm>
                <a:off x="5546047" y="2863953"/>
                <a:ext cx="47880" cy="3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D6C0E0-4A9A-459A-8CE6-65ED0FA4A3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28047" y="2845769"/>
                  <a:ext cx="83520" cy="71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14:cNvPr>
                <p14:cNvContentPartPr/>
                <p14:nvPr/>
              </p14:nvContentPartPr>
              <p14:xfrm>
                <a:off x="5400247" y="2930913"/>
                <a:ext cx="58680" cy="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92E2E1-2652-4258-8BF0-7375CC31A0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82247" y="2912913"/>
                  <a:ext cx="94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14:cNvPr>
                <p14:cNvContentPartPr/>
                <p14:nvPr/>
              </p14:nvContentPartPr>
              <p14:xfrm>
                <a:off x="5286487" y="2884833"/>
                <a:ext cx="42480" cy="25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28B1F1-EE9A-4DB5-B33C-E5DCDF7275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8487" y="2866833"/>
                  <a:ext cx="78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14:cNvPr>
                <p14:cNvContentPartPr/>
                <p14:nvPr/>
              </p14:nvContentPartPr>
              <p14:xfrm>
                <a:off x="5212687" y="2831193"/>
                <a:ext cx="18000" cy="2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E23C6F-3216-4F59-A6DF-1EC9AC17BF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4687" y="2813193"/>
                  <a:ext cx="53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14:cNvPr>
                <p14:cNvContentPartPr/>
                <p14:nvPr/>
              </p14:nvContentPartPr>
              <p14:xfrm>
                <a:off x="5168047" y="2750193"/>
                <a:ext cx="12960" cy="27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AD29A4-0F7E-4CBA-8380-4EFCF32D69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50533" y="2732193"/>
                  <a:ext cx="47637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14:cNvPr>
                <p14:cNvContentPartPr/>
                <p14:nvPr/>
              </p14:nvContentPartPr>
              <p14:xfrm>
                <a:off x="5155447" y="2661273"/>
                <a:ext cx="1440" cy="1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42A4A2-0899-417E-BC0B-E8EA0C75F4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37447" y="2643273"/>
                  <a:ext cx="3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14:cNvPr>
                <p14:cNvContentPartPr/>
                <p14:nvPr/>
              </p14:nvContentPartPr>
              <p14:xfrm>
                <a:off x="5165167" y="2564793"/>
                <a:ext cx="6120" cy="2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53A448-A164-4AA0-BB84-E8C34B43DE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48167" y="2547098"/>
                  <a:ext cx="39780" cy="5591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261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</p:spPr>
            <p:txBody>
              <a:bodyPr/>
              <a:lstStyle/>
              <a:p>
                <a:pPr algn="l"/>
                <a:r>
                  <a:rPr lang="en-US" sz="3600" dirty="0"/>
                  <a:t>Adaptive </a:t>
                </a:r>
                <a14:m>
                  <m:oMath xmlns:m="http://schemas.openxmlformats.org/officeDocument/2006/math"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  <a:blipFill>
                <a:blip r:embed="rId3"/>
                <a:stretch>
                  <a:fillRect l="-1725" t="-18000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62971C-5366-047F-61B9-CBD74C3C1596}"/>
              </a:ext>
            </a:extLst>
          </p:cNvPr>
          <p:cNvGrpSpPr/>
          <p:nvPr/>
        </p:nvGrpSpPr>
        <p:grpSpPr>
          <a:xfrm rot="10800000">
            <a:off x="6248400" y="2667000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B41EFC-B01B-229A-70D9-93EA7BBAB120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B41EFC-B01B-229A-70D9-93EA7BBAB1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997E20-9AC4-2205-B520-CFFC98C48509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997E20-9AC4-2205-B520-CFFC98C485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1BC986-3F54-490A-DE91-85792DAC1D89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1BC986-3F54-490A-DE91-85792DAC1D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DD9CCD-6508-5648-A1C6-11BDC8E4A856}"/>
              </a:ext>
            </a:extLst>
          </p:cNvPr>
          <p:cNvGrpSpPr/>
          <p:nvPr/>
        </p:nvGrpSpPr>
        <p:grpSpPr>
          <a:xfrm>
            <a:off x="7086600" y="2057400"/>
            <a:ext cx="1606650" cy="1567897"/>
            <a:chOff x="5155447" y="2393793"/>
            <a:chExt cx="5522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14:cNvPr>
                <p14:cNvContentPartPr/>
                <p14:nvPr/>
              </p14:nvContentPartPr>
              <p14:xfrm>
                <a:off x="5197927" y="2485953"/>
                <a:ext cx="25560" cy="2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91693" y="2479700"/>
                  <a:ext cx="37904" cy="36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14:cNvPr>
                <p14:cNvContentPartPr/>
                <p14:nvPr/>
              </p14:nvContentPartPr>
              <p14:xfrm>
                <a:off x="5250847" y="2433393"/>
                <a:ext cx="25920" cy="1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44616" y="2427238"/>
                  <a:ext cx="38257" cy="3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14:cNvPr>
                <p14:cNvContentPartPr/>
                <p14:nvPr/>
              </p14:nvContentPartPr>
              <p14:xfrm>
                <a:off x="5316367" y="2403153"/>
                <a:ext cx="37440" cy="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10148" y="2396608"/>
                  <a:ext cx="49754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14:cNvPr>
                <p14:cNvContentPartPr/>
                <p14:nvPr/>
              </p14:nvContentPartPr>
              <p14:xfrm>
                <a:off x="5418967" y="2393793"/>
                <a:ext cx="367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12679" y="2387463"/>
                  <a:ext cx="49170" cy="24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14:cNvPr>
                <p14:cNvContentPartPr/>
                <p14:nvPr/>
              </p14:nvContentPartPr>
              <p14:xfrm>
                <a:off x="5504287" y="2403873"/>
                <a:ext cx="38880" cy="1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98056" y="2397623"/>
                  <a:ext cx="51217" cy="30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14:cNvPr>
                <p14:cNvContentPartPr/>
                <p14:nvPr/>
              </p14:nvContentPartPr>
              <p14:xfrm>
                <a:off x="5603647" y="2444913"/>
                <a:ext cx="36720" cy="4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7486" y="2438694"/>
                  <a:ext cx="48919" cy="56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14:cNvPr>
                <p14:cNvContentPartPr/>
                <p14:nvPr/>
              </p14:nvContentPartPr>
              <p14:xfrm>
                <a:off x="5673127" y="2530953"/>
                <a:ext cx="21240" cy="4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66880" y="2524738"/>
                  <a:ext cx="33609" cy="57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14:cNvPr>
                <p14:cNvContentPartPr/>
                <p14:nvPr/>
              </p14:nvContentPartPr>
              <p14:xfrm>
                <a:off x="5700847" y="2646513"/>
                <a:ext cx="6840" cy="52200"/>
              </p14:xfrm>
            </p:contentPart>
          </mc:Choice>
          <mc:Fallback xmlns="">
            <p:pic>
              <p:nvPicPr>
                <p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4394" y="2640299"/>
                  <a:ext cx="19617" cy="6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14:cNvPr>
                <p14:cNvContentPartPr/>
                <p14:nvPr/>
              </p14:nvContentPartPr>
              <p14:xfrm>
                <a:off x="5656927" y="2770713"/>
                <a:ext cx="19440" cy="47160"/>
              </p14:xfrm>
            </p:contentPart>
          </mc:Choice>
          <mc:Fallback xmlns="">
            <p:pic>
              <p:nvPicPr>
                <p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50656" y="2764442"/>
                  <a:ext cx="31857" cy="59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14:cNvPr>
                <p14:cNvContentPartPr/>
                <p14:nvPr/>
              </p14:nvContentPartPr>
              <p14:xfrm>
                <a:off x="5546047" y="2863953"/>
                <a:ext cx="47880" cy="35640"/>
              </p14:xfrm>
            </p:contentPart>
          </mc:Choice>
          <mc:Fallback xmlns="">
            <p:pic>
              <p:nvPicPr>
                <p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39829" y="2857656"/>
                  <a:ext cx="60192" cy="4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14:cNvPr>
                <p14:cNvContentPartPr/>
                <p14:nvPr/>
              </p14:nvContentPartPr>
              <p14:xfrm>
                <a:off x="5400247" y="2930913"/>
                <a:ext cx="58680" cy="1800"/>
              </p14:xfrm>
            </p:contentPart>
          </mc:Choice>
          <mc:Fallback xmlns="">
            <p:pic>
              <p:nvPicPr>
                <p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94031" y="2923990"/>
                  <a:ext cx="70988" cy="15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14:cNvPr>
                <p14:cNvContentPartPr/>
                <p14:nvPr/>
              </p14:nvContentPartPr>
              <p14:xfrm>
                <a:off x="5286487" y="2884833"/>
                <a:ext cx="42480" cy="25200"/>
              </p14:xfrm>
            </p:contentPart>
          </mc:Choice>
          <mc:Fallback xmlns="">
            <p:pic>
              <p:nvPicPr>
                <p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80258" y="2878595"/>
                  <a:ext cx="54813" cy="3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14:cNvPr>
                <p14:cNvContentPartPr/>
                <p14:nvPr/>
              </p14:nvContentPartPr>
              <p14:xfrm>
                <a:off x="5212687" y="2831193"/>
                <a:ext cx="18000" cy="24840"/>
              </p14:xfrm>
            </p:contentPart>
          </mc:Choice>
          <mc:Fallback xmlns="">
            <p:pic>
              <p:nvPicPr>
                <p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06437" y="2824952"/>
                  <a:ext cx="30375" cy="37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14:cNvPr>
                <p14:cNvContentPartPr/>
                <p14:nvPr/>
              </p14:nvContentPartPr>
              <p14:xfrm>
                <a:off x="5168047" y="2750193"/>
                <a:ext cx="12960" cy="27360"/>
              </p14:xfrm>
            </p:contentPart>
          </mc:Choice>
          <mc:Fallback xmlns="">
            <p:pic>
              <p:nvPicPr>
                <p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61934" y="2743946"/>
                  <a:ext cx="25064" cy="39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14:cNvPr>
                <p14:cNvContentPartPr/>
                <p14:nvPr/>
              </p14:nvContentPartPr>
              <p14:xfrm>
                <a:off x="5155447" y="2661273"/>
                <a:ext cx="1440" cy="17640"/>
              </p14:xfrm>
            </p:contentPart>
          </mc:Choice>
          <mc:Fallback xmlns="">
            <p:pic>
              <p:nvPicPr>
                <p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48247" y="2655018"/>
                  <a:ext cx="15696" cy="30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14:cNvPr>
                <p14:cNvContentPartPr/>
                <p14:nvPr/>
              </p14:nvContentPartPr>
              <p14:xfrm>
                <a:off x="5165167" y="2564793"/>
                <a:ext cx="6120" cy="20880"/>
              </p14:xfrm>
            </p:contentPart>
          </mc:Choice>
          <mc:Fallback xmlns="">
            <p:pic>
              <p:nvPicPr>
                <p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59047" y="2558652"/>
                  <a:ext cx="18238" cy="3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A74AD24D-710E-4575-2626-4F7F81F46EF4}"/>
                  </a:ext>
                </a:extLst>
              </p:cNvPr>
              <p:cNvSpPr txBox="1"/>
              <p:nvPr/>
            </p:nvSpPr>
            <p:spPr>
              <a:xfrm>
                <a:off x="4036801" y="2554896"/>
                <a:ext cx="1993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1" i="1" baseline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i="1" baseline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A74AD24D-710E-4575-2626-4F7F81F46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01" y="2554896"/>
                <a:ext cx="1993943" cy="430887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72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</p:spPr>
            <p:txBody>
              <a:bodyPr/>
              <a:lstStyle/>
              <a:p>
                <a:pPr algn="l"/>
                <a:r>
                  <a:rPr lang="en-US" sz="3600" dirty="0"/>
                  <a:t>Adaptive </a:t>
                </a:r>
                <a14:m>
                  <m:oMath xmlns:m="http://schemas.openxmlformats.org/officeDocument/2006/math"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  <a:blipFill>
                <a:blip r:embed="rId3"/>
                <a:stretch>
                  <a:fillRect l="-1725" t="-18000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62971C-5366-047F-61B9-CBD74C3C1596}"/>
              </a:ext>
            </a:extLst>
          </p:cNvPr>
          <p:cNvGrpSpPr/>
          <p:nvPr/>
        </p:nvGrpSpPr>
        <p:grpSpPr>
          <a:xfrm rot="10800000">
            <a:off x="6248400" y="2667000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B41EFC-B01B-229A-70D9-93EA7BBAB120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B41EFC-B01B-229A-70D9-93EA7BBAB1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997E20-9AC4-2205-B520-CFFC98C48509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997E20-9AC4-2205-B520-CFFC98C485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1BC986-3F54-490A-DE91-85792DAC1D89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1BC986-3F54-490A-DE91-85792DAC1D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DD9CCD-6508-5648-A1C6-11BDC8E4A856}"/>
              </a:ext>
            </a:extLst>
          </p:cNvPr>
          <p:cNvGrpSpPr/>
          <p:nvPr/>
        </p:nvGrpSpPr>
        <p:grpSpPr>
          <a:xfrm>
            <a:off x="7086600" y="2057400"/>
            <a:ext cx="1606650" cy="1567897"/>
            <a:chOff x="5155447" y="2393793"/>
            <a:chExt cx="5522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14:cNvPr>
                <p14:cNvContentPartPr/>
                <p14:nvPr/>
              </p14:nvContentPartPr>
              <p14:xfrm>
                <a:off x="5197927" y="2485953"/>
                <a:ext cx="25560" cy="2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91693" y="2479700"/>
                  <a:ext cx="37904" cy="36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14:cNvPr>
                <p14:cNvContentPartPr/>
                <p14:nvPr/>
              </p14:nvContentPartPr>
              <p14:xfrm>
                <a:off x="5250847" y="2433393"/>
                <a:ext cx="25920" cy="1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44616" y="2427238"/>
                  <a:ext cx="38257" cy="3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14:cNvPr>
                <p14:cNvContentPartPr/>
                <p14:nvPr/>
              </p14:nvContentPartPr>
              <p14:xfrm>
                <a:off x="5316367" y="2403153"/>
                <a:ext cx="37440" cy="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10148" y="2396608"/>
                  <a:ext cx="49754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14:cNvPr>
                <p14:cNvContentPartPr/>
                <p14:nvPr/>
              </p14:nvContentPartPr>
              <p14:xfrm>
                <a:off x="5418967" y="2393793"/>
                <a:ext cx="367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12679" y="2387463"/>
                  <a:ext cx="49170" cy="24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14:cNvPr>
                <p14:cNvContentPartPr/>
                <p14:nvPr/>
              </p14:nvContentPartPr>
              <p14:xfrm>
                <a:off x="5504287" y="2403873"/>
                <a:ext cx="38880" cy="1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98056" y="2397623"/>
                  <a:ext cx="51217" cy="30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14:cNvPr>
                <p14:cNvContentPartPr/>
                <p14:nvPr/>
              </p14:nvContentPartPr>
              <p14:xfrm>
                <a:off x="5603647" y="2444913"/>
                <a:ext cx="36720" cy="4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7486" y="2438694"/>
                  <a:ext cx="48919" cy="56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14:cNvPr>
                <p14:cNvContentPartPr/>
                <p14:nvPr/>
              </p14:nvContentPartPr>
              <p14:xfrm>
                <a:off x="5673127" y="2530953"/>
                <a:ext cx="21240" cy="4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66880" y="2524738"/>
                  <a:ext cx="33609" cy="57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14:cNvPr>
                <p14:cNvContentPartPr/>
                <p14:nvPr/>
              </p14:nvContentPartPr>
              <p14:xfrm>
                <a:off x="5700847" y="2646513"/>
                <a:ext cx="6840" cy="52200"/>
              </p14:xfrm>
            </p:contentPart>
          </mc:Choice>
          <mc:Fallback xmlns="">
            <p:pic>
              <p:nvPicPr>
                <p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4394" y="2640299"/>
                  <a:ext cx="19617" cy="6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14:cNvPr>
                <p14:cNvContentPartPr/>
                <p14:nvPr/>
              </p14:nvContentPartPr>
              <p14:xfrm>
                <a:off x="5656927" y="2770713"/>
                <a:ext cx="19440" cy="47160"/>
              </p14:xfrm>
            </p:contentPart>
          </mc:Choice>
          <mc:Fallback xmlns="">
            <p:pic>
              <p:nvPicPr>
                <p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50656" y="2764442"/>
                  <a:ext cx="31857" cy="59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14:cNvPr>
                <p14:cNvContentPartPr/>
                <p14:nvPr/>
              </p14:nvContentPartPr>
              <p14:xfrm>
                <a:off x="5546047" y="2863953"/>
                <a:ext cx="47880" cy="35640"/>
              </p14:xfrm>
            </p:contentPart>
          </mc:Choice>
          <mc:Fallback xmlns="">
            <p:pic>
              <p:nvPicPr>
                <p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39829" y="2857656"/>
                  <a:ext cx="60192" cy="4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14:cNvPr>
                <p14:cNvContentPartPr/>
                <p14:nvPr/>
              </p14:nvContentPartPr>
              <p14:xfrm>
                <a:off x="5400247" y="2930913"/>
                <a:ext cx="58680" cy="1800"/>
              </p14:xfrm>
            </p:contentPart>
          </mc:Choice>
          <mc:Fallback xmlns="">
            <p:pic>
              <p:nvPicPr>
                <p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94031" y="2923990"/>
                  <a:ext cx="70988" cy="15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14:cNvPr>
                <p14:cNvContentPartPr/>
                <p14:nvPr/>
              </p14:nvContentPartPr>
              <p14:xfrm>
                <a:off x="5286487" y="2884833"/>
                <a:ext cx="42480" cy="25200"/>
              </p14:xfrm>
            </p:contentPart>
          </mc:Choice>
          <mc:Fallback xmlns="">
            <p:pic>
              <p:nvPicPr>
                <p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80258" y="2878595"/>
                  <a:ext cx="54813" cy="3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14:cNvPr>
                <p14:cNvContentPartPr/>
                <p14:nvPr/>
              </p14:nvContentPartPr>
              <p14:xfrm>
                <a:off x="5212687" y="2831193"/>
                <a:ext cx="18000" cy="24840"/>
              </p14:xfrm>
            </p:contentPart>
          </mc:Choice>
          <mc:Fallback xmlns="">
            <p:pic>
              <p:nvPicPr>
                <p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06437" y="2824952"/>
                  <a:ext cx="30375" cy="37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14:cNvPr>
                <p14:cNvContentPartPr/>
                <p14:nvPr/>
              </p14:nvContentPartPr>
              <p14:xfrm>
                <a:off x="5168047" y="2750193"/>
                <a:ext cx="12960" cy="27360"/>
              </p14:xfrm>
            </p:contentPart>
          </mc:Choice>
          <mc:Fallback xmlns="">
            <p:pic>
              <p:nvPicPr>
                <p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61934" y="2743946"/>
                  <a:ext cx="25064" cy="39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14:cNvPr>
                <p14:cNvContentPartPr/>
                <p14:nvPr/>
              </p14:nvContentPartPr>
              <p14:xfrm>
                <a:off x="5155447" y="2661273"/>
                <a:ext cx="1440" cy="17640"/>
              </p14:xfrm>
            </p:contentPart>
          </mc:Choice>
          <mc:Fallback xmlns="">
            <p:pic>
              <p:nvPicPr>
                <p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48247" y="2655018"/>
                  <a:ext cx="15696" cy="30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14:cNvPr>
                <p14:cNvContentPartPr/>
                <p14:nvPr/>
              </p14:nvContentPartPr>
              <p14:xfrm>
                <a:off x="5165167" y="2564793"/>
                <a:ext cx="6120" cy="20880"/>
              </p14:xfrm>
            </p:contentPart>
          </mc:Choice>
          <mc:Fallback xmlns="">
            <p:pic>
              <p:nvPicPr>
                <p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59047" y="2558652"/>
                  <a:ext cx="18238" cy="3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A74AD24D-710E-4575-2626-4F7F81F46EF4}"/>
                  </a:ext>
                </a:extLst>
              </p:cNvPr>
              <p:cNvSpPr txBox="1"/>
              <p:nvPr/>
            </p:nvSpPr>
            <p:spPr>
              <a:xfrm>
                <a:off x="4036801" y="2554896"/>
                <a:ext cx="1993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1" i="1" baseline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i="1" baseline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A74AD24D-710E-4575-2626-4F7F81F46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01" y="2554896"/>
                <a:ext cx="1993943" cy="430887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99" name="Ink 8298">
                <a:extLst>
                  <a:ext uri="{FF2B5EF4-FFF2-40B4-BE49-F238E27FC236}">
                    <a16:creationId xmlns:a16="http://schemas.microsoft.com/office/drawing/2014/main" id="{C493260D-51D7-EA95-4E98-970083EDC284}"/>
                  </a:ext>
                </a:extLst>
              </p14:cNvPr>
              <p14:cNvContentPartPr/>
              <p14:nvPr/>
            </p14:nvContentPartPr>
            <p14:xfrm>
              <a:off x="3173592" y="2324330"/>
              <a:ext cx="27360" cy="21240"/>
            </p14:xfrm>
          </p:contentPart>
        </mc:Choice>
        <mc:Fallback xmlns="">
          <p:pic>
            <p:nvPicPr>
              <p:cNvPr id="8299" name="Ink 8298">
                <a:extLst>
                  <a:ext uri="{FF2B5EF4-FFF2-40B4-BE49-F238E27FC236}">
                    <a16:creationId xmlns:a16="http://schemas.microsoft.com/office/drawing/2014/main" id="{C493260D-51D7-EA95-4E98-970083EDC28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37592" y="2288930"/>
                <a:ext cx="99000" cy="91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01" name="Ink 8300">
                <a:extLst>
                  <a:ext uri="{FF2B5EF4-FFF2-40B4-BE49-F238E27FC236}">
                    <a16:creationId xmlns:a16="http://schemas.microsoft.com/office/drawing/2014/main" id="{C5069421-56C5-E7CC-74A2-E9DDA598BC44}"/>
                  </a:ext>
                </a:extLst>
              </p14:cNvPr>
              <p14:cNvContentPartPr/>
              <p14:nvPr/>
            </p14:nvContentPartPr>
            <p14:xfrm>
              <a:off x="3147632" y="1945410"/>
              <a:ext cx="97200" cy="385920"/>
            </p14:xfrm>
          </p:contentPart>
        </mc:Choice>
        <mc:Fallback xmlns="">
          <p:pic>
            <p:nvPicPr>
              <p:cNvPr id="8301" name="Ink 8300">
                <a:extLst>
                  <a:ext uri="{FF2B5EF4-FFF2-40B4-BE49-F238E27FC236}">
                    <a16:creationId xmlns:a16="http://schemas.microsoft.com/office/drawing/2014/main" id="{C5069421-56C5-E7CC-74A2-E9DDA598BC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29632" y="1927410"/>
                <a:ext cx="132840" cy="42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02" name="Group 8301">
            <a:extLst>
              <a:ext uri="{FF2B5EF4-FFF2-40B4-BE49-F238E27FC236}">
                <a16:creationId xmlns:a16="http://schemas.microsoft.com/office/drawing/2014/main" id="{70ACA473-3CE1-F83B-C191-8D88866BF593}"/>
              </a:ext>
            </a:extLst>
          </p:cNvPr>
          <p:cNvGrpSpPr/>
          <p:nvPr/>
        </p:nvGrpSpPr>
        <p:grpSpPr>
          <a:xfrm rot="5400000">
            <a:off x="3060512" y="2686873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03" name="Ink 8302">
                  <a:extLst>
                    <a:ext uri="{FF2B5EF4-FFF2-40B4-BE49-F238E27FC236}">
                      <a16:creationId xmlns:a16="http://schemas.microsoft.com/office/drawing/2014/main" id="{8695EF8B-43CE-9D3A-5B4D-FA3EC94D4672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8303" name="Ink 8302">
                  <a:extLst>
                    <a:ext uri="{FF2B5EF4-FFF2-40B4-BE49-F238E27FC236}">
                      <a16:creationId xmlns:a16="http://schemas.microsoft.com/office/drawing/2014/main" id="{8695EF8B-43CE-9D3A-5B4D-FA3EC94D46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304" name="Ink 8303">
                  <a:extLst>
                    <a:ext uri="{FF2B5EF4-FFF2-40B4-BE49-F238E27FC236}">
                      <a16:creationId xmlns:a16="http://schemas.microsoft.com/office/drawing/2014/main" id="{CFC4BA2C-CFA7-0E4F-7B79-A31DE86E1405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8304" name="Ink 8303">
                  <a:extLst>
                    <a:ext uri="{FF2B5EF4-FFF2-40B4-BE49-F238E27FC236}">
                      <a16:creationId xmlns:a16="http://schemas.microsoft.com/office/drawing/2014/main" id="{CFC4BA2C-CFA7-0E4F-7B79-A31DE86E14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05" name="Ink 8304">
                  <a:extLst>
                    <a:ext uri="{FF2B5EF4-FFF2-40B4-BE49-F238E27FC236}">
                      <a16:creationId xmlns:a16="http://schemas.microsoft.com/office/drawing/2014/main" id="{97AE3DC2-336C-EB61-4169-F208DE9B09B9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8305" name="Ink 8304">
                  <a:extLst>
                    <a:ext uri="{FF2B5EF4-FFF2-40B4-BE49-F238E27FC236}">
                      <a16:creationId xmlns:a16="http://schemas.microsoft.com/office/drawing/2014/main" id="{97AE3DC2-336C-EB61-4169-F208DE9B09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6" name="Group 8305">
            <a:extLst>
              <a:ext uri="{FF2B5EF4-FFF2-40B4-BE49-F238E27FC236}">
                <a16:creationId xmlns:a16="http://schemas.microsoft.com/office/drawing/2014/main" id="{436871E8-6B72-1DF7-E4D9-59B70F85E3B8}"/>
              </a:ext>
            </a:extLst>
          </p:cNvPr>
          <p:cNvGrpSpPr/>
          <p:nvPr/>
        </p:nvGrpSpPr>
        <p:grpSpPr>
          <a:xfrm rot="10800000">
            <a:off x="3579241" y="2681653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07" name="Ink 8306">
                  <a:extLst>
                    <a:ext uri="{FF2B5EF4-FFF2-40B4-BE49-F238E27FC236}">
                      <a16:creationId xmlns:a16="http://schemas.microsoft.com/office/drawing/2014/main" id="{080C20D6-6082-F893-57B9-C1CA9A4F9634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8307" name="Ink 8306">
                  <a:extLst>
                    <a:ext uri="{FF2B5EF4-FFF2-40B4-BE49-F238E27FC236}">
                      <a16:creationId xmlns:a16="http://schemas.microsoft.com/office/drawing/2014/main" id="{080C20D6-6082-F893-57B9-C1CA9A4F96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08" name="Ink 8307">
                  <a:extLst>
                    <a:ext uri="{FF2B5EF4-FFF2-40B4-BE49-F238E27FC236}">
                      <a16:creationId xmlns:a16="http://schemas.microsoft.com/office/drawing/2014/main" id="{E2E180ED-311F-4B83-F547-45277B0C00C4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8308" name="Ink 8307">
                  <a:extLst>
                    <a:ext uri="{FF2B5EF4-FFF2-40B4-BE49-F238E27FC236}">
                      <a16:creationId xmlns:a16="http://schemas.microsoft.com/office/drawing/2014/main" id="{E2E180ED-311F-4B83-F547-45277B0C00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310" name="Ink 8309">
                  <a:extLst>
                    <a:ext uri="{FF2B5EF4-FFF2-40B4-BE49-F238E27FC236}">
                      <a16:creationId xmlns:a16="http://schemas.microsoft.com/office/drawing/2014/main" id="{B9312677-A52E-68A6-EE9D-C7F369387F66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8310" name="Ink 8309">
                  <a:extLst>
                    <a:ext uri="{FF2B5EF4-FFF2-40B4-BE49-F238E27FC236}">
                      <a16:creationId xmlns:a16="http://schemas.microsoft.com/office/drawing/2014/main" id="{B9312677-A52E-68A6-EE9D-C7F369387F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B07AD360-54FD-9690-2137-A61D4224EEB9}"/>
              </a:ext>
            </a:extLst>
          </p:cNvPr>
          <p:cNvGrpSpPr/>
          <p:nvPr/>
        </p:nvGrpSpPr>
        <p:grpSpPr>
          <a:xfrm>
            <a:off x="3198336" y="3556060"/>
            <a:ext cx="459324" cy="121680"/>
            <a:chOff x="3198336" y="3556060"/>
            <a:chExt cx="459324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13" name="Ink 8312">
                  <a:extLst>
                    <a:ext uri="{FF2B5EF4-FFF2-40B4-BE49-F238E27FC236}">
                      <a16:creationId xmlns:a16="http://schemas.microsoft.com/office/drawing/2014/main" id="{FB0E80F9-133C-080C-368C-6A9AB9A911DB}"/>
                    </a:ext>
                  </a:extLst>
                </p14:cNvPr>
                <p14:cNvContentPartPr/>
                <p14:nvPr/>
              </p14:nvContentPartPr>
              <p14:xfrm>
                <a:off x="3198336" y="3609648"/>
                <a:ext cx="13320" cy="360"/>
              </p14:xfrm>
            </p:contentPart>
          </mc:Choice>
          <mc:Fallback xmlns="">
            <p:pic>
              <p:nvPicPr>
                <p:cNvPr id="8313" name="Ink 8312">
                  <a:extLst>
                    <a:ext uri="{FF2B5EF4-FFF2-40B4-BE49-F238E27FC236}">
                      <a16:creationId xmlns:a16="http://schemas.microsoft.com/office/drawing/2014/main" id="{FB0E80F9-133C-080C-368C-6A9AB9A911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2336" y="3573648"/>
                  <a:ext cx="8496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95" name="Group 8194">
              <a:extLst>
                <a:ext uri="{FF2B5EF4-FFF2-40B4-BE49-F238E27FC236}">
                  <a16:creationId xmlns:a16="http://schemas.microsoft.com/office/drawing/2014/main" id="{148329C3-01A0-D5D0-54C7-07056D2C5F4A}"/>
                </a:ext>
              </a:extLst>
            </p:cNvPr>
            <p:cNvGrpSpPr/>
            <p:nvPr/>
          </p:nvGrpSpPr>
          <p:grpSpPr>
            <a:xfrm>
              <a:off x="3220260" y="3556060"/>
              <a:ext cx="437400" cy="121680"/>
              <a:chOff x="3220260" y="3556060"/>
              <a:chExt cx="437400" cy="12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314" name="Ink 8313">
                    <a:extLst>
                      <a:ext uri="{FF2B5EF4-FFF2-40B4-BE49-F238E27FC236}">
                        <a16:creationId xmlns:a16="http://schemas.microsoft.com/office/drawing/2014/main" id="{3CC1A3ED-0F42-8801-0C05-46AE1BE64C87}"/>
                      </a:ext>
                    </a:extLst>
                  </p14:cNvPr>
                  <p14:cNvContentPartPr/>
                  <p14:nvPr/>
                </p14:nvContentPartPr>
                <p14:xfrm>
                  <a:off x="3220260" y="3610060"/>
                  <a:ext cx="34560" cy="3600"/>
                </p14:xfrm>
              </p:contentPart>
            </mc:Choice>
            <mc:Fallback xmlns="">
              <p:pic>
                <p:nvPicPr>
                  <p:cNvPr id="8314" name="Ink 8313">
                    <a:extLst>
                      <a:ext uri="{FF2B5EF4-FFF2-40B4-BE49-F238E27FC236}">
                        <a16:creationId xmlns:a16="http://schemas.microsoft.com/office/drawing/2014/main" id="{3CC1A3ED-0F42-8801-0C05-46AE1BE64C8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202071" y="3592060"/>
                    <a:ext cx="70575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315" name="Ink 8314">
                    <a:extLst>
                      <a:ext uri="{FF2B5EF4-FFF2-40B4-BE49-F238E27FC236}">
                        <a16:creationId xmlns:a16="http://schemas.microsoft.com/office/drawing/2014/main" id="{0E63A5A4-5902-67F5-27CA-137F2DFCC41A}"/>
                      </a:ext>
                    </a:extLst>
                  </p14:cNvPr>
                  <p14:cNvContentPartPr/>
                  <p14:nvPr/>
                </p14:nvContentPartPr>
                <p14:xfrm>
                  <a:off x="3299460" y="3610780"/>
                  <a:ext cx="28440" cy="1080"/>
                </p14:xfrm>
              </p:contentPart>
            </mc:Choice>
            <mc:Fallback xmlns="">
              <p:pic>
                <p:nvPicPr>
                  <p:cNvPr id="8315" name="Ink 8314">
                    <a:extLst>
                      <a:ext uri="{FF2B5EF4-FFF2-40B4-BE49-F238E27FC236}">
                        <a16:creationId xmlns:a16="http://schemas.microsoft.com/office/drawing/2014/main" id="{0E63A5A4-5902-67F5-27CA-137F2DFCC41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281460" y="3592780"/>
                    <a:ext cx="64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316" name="Ink 8315">
                    <a:extLst>
                      <a:ext uri="{FF2B5EF4-FFF2-40B4-BE49-F238E27FC236}">
                        <a16:creationId xmlns:a16="http://schemas.microsoft.com/office/drawing/2014/main" id="{014FAD77-7D57-4798-D302-91E9E4116D1D}"/>
                      </a:ext>
                    </a:extLst>
                  </p14:cNvPr>
                  <p14:cNvContentPartPr/>
                  <p14:nvPr/>
                </p14:nvContentPartPr>
                <p14:xfrm>
                  <a:off x="3366420" y="3615820"/>
                  <a:ext cx="36000" cy="360"/>
                </p14:xfrm>
              </p:contentPart>
            </mc:Choice>
            <mc:Fallback xmlns="">
              <p:pic>
                <p:nvPicPr>
                  <p:cNvPr id="8316" name="Ink 8315">
                    <a:extLst>
                      <a:ext uri="{FF2B5EF4-FFF2-40B4-BE49-F238E27FC236}">
                        <a16:creationId xmlns:a16="http://schemas.microsoft.com/office/drawing/2014/main" id="{014FAD77-7D57-4798-D302-91E9E4116D1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348238" y="3597820"/>
                    <a:ext cx="72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317" name="Ink 8316">
                    <a:extLst>
                      <a:ext uri="{FF2B5EF4-FFF2-40B4-BE49-F238E27FC236}">
                        <a16:creationId xmlns:a16="http://schemas.microsoft.com/office/drawing/2014/main" id="{3F40A96B-9DC9-4AE0-1D92-124B82EB7927}"/>
                      </a:ext>
                    </a:extLst>
                  </p14:cNvPr>
                  <p14:cNvContentPartPr/>
                  <p14:nvPr/>
                </p14:nvContentPartPr>
                <p14:xfrm>
                  <a:off x="3442020" y="3614380"/>
                  <a:ext cx="28440" cy="1800"/>
                </p14:xfrm>
              </p:contentPart>
            </mc:Choice>
            <mc:Fallback xmlns="">
              <p:pic>
                <p:nvPicPr>
                  <p:cNvPr id="8317" name="Ink 8316">
                    <a:extLst>
                      <a:ext uri="{FF2B5EF4-FFF2-40B4-BE49-F238E27FC236}">
                        <a16:creationId xmlns:a16="http://schemas.microsoft.com/office/drawing/2014/main" id="{3F40A96B-9DC9-4AE0-1D92-124B82EB7927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424020" y="3599380"/>
                    <a:ext cx="64080" cy="31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318" name="Ink 8317">
                    <a:extLst>
                      <a:ext uri="{FF2B5EF4-FFF2-40B4-BE49-F238E27FC236}">
                        <a16:creationId xmlns:a16="http://schemas.microsoft.com/office/drawing/2014/main" id="{89ED6735-A38C-EB62-56C2-1E5F563635B4}"/>
                      </a:ext>
                    </a:extLst>
                  </p14:cNvPr>
                  <p14:cNvContentPartPr/>
                  <p14:nvPr/>
                </p14:nvContentPartPr>
                <p14:xfrm>
                  <a:off x="3518340" y="3618700"/>
                  <a:ext cx="32760" cy="1440"/>
                </p14:xfrm>
              </p:contentPart>
            </mc:Choice>
            <mc:Fallback xmlns="">
              <p:pic>
                <p:nvPicPr>
                  <p:cNvPr id="8318" name="Ink 8317">
                    <a:extLst>
                      <a:ext uri="{FF2B5EF4-FFF2-40B4-BE49-F238E27FC236}">
                        <a16:creationId xmlns:a16="http://schemas.microsoft.com/office/drawing/2014/main" id="{89ED6735-A38C-EB62-56C2-1E5F563635B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500536" y="3600700"/>
                    <a:ext cx="6801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193" name="Ink 8192">
                    <a:extLst>
                      <a:ext uri="{FF2B5EF4-FFF2-40B4-BE49-F238E27FC236}">
                        <a16:creationId xmlns:a16="http://schemas.microsoft.com/office/drawing/2014/main" id="{80B7BFD6-5A08-0877-41AF-B4DFF18B1BD4}"/>
                      </a:ext>
                    </a:extLst>
                  </p14:cNvPr>
                  <p14:cNvContentPartPr/>
                  <p14:nvPr/>
                </p14:nvContentPartPr>
                <p14:xfrm>
                  <a:off x="3601140" y="3556060"/>
                  <a:ext cx="56520" cy="121680"/>
                </p14:xfrm>
              </p:contentPart>
            </mc:Choice>
            <mc:Fallback xmlns="">
              <p:pic>
                <p:nvPicPr>
                  <p:cNvPr id="8193" name="Ink 8192">
                    <a:extLst>
                      <a:ext uri="{FF2B5EF4-FFF2-40B4-BE49-F238E27FC236}">
                        <a16:creationId xmlns:a16="http://schemas.microsoft.com/office/drawing/2014/main" id="{80B7BFD6-5A08-0877-41AF-B4DFF18B1BD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83140" y="3538060"/>
                    <a:ext cx="9216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196" name="TextBox 8195">
            <a:extLst>
              <a:ext uri="{FF2B5EF4-FFF2-40B4-BE49-F238E27FC236}">
                <a16:creationId xmlns:a16="http://schemas.microsoft.com/office/drawing/2014/main" id="{CEFD9D44-857A-D907-2691-9B17C2304113}"/>
              </a:ext>
            </a:extLst>
          </p:cNvPr>
          <p:cNvSpPr txBox="1"/>
          <p:nvPr/>
        </p:nvSpPr>
        <p:spPr>
          <a:xfrm>
            <a:off x="1783749" y="1941777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Find: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ADF07BEE-2137-DF60-FF7C-BA177B7C215D}"/>
              </a:ext>
            </a:extLst>
          </p:cNvPr>
          <p:cNvSpPr txBox="1"/>
          <p:nvPr/>
        </p:nvSpPr>
        <p:spPr>
          <a:xfrm>
            <a:off x="1101960" y="331797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Generate: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2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</p:spPr>
            <p:txBody>
              <a:bodyPr/>
              <a:lstStyle/>
              <a:p>
                <a:pPr algn="l"/>
                <a:r>
                  <a:rPr lang="en-US" sz="3600" dirty="0"/>
                  <a:t>Adaptive </a:t>
                </a:r>
                <a14:m>
                  <m:oMath xmlns:m="http://schemas.openxmlformats.org/officeDocument/2006/math"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GB" alt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516E7446-6625-4A83-8FFE-AEEAF645D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5475" y="455613"/>
                <a:ext cx="10956925" cy="611187"/>
              </a:xfrm>
              <a:blipFill>
                <a:blip r:embed="rId3"/>
                <a:stretch>
                  <a:fillRect l="-1725" t="-18000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62971C-5366-047F-61B9-CBD74C3C1596}"/>
              </a:ext>
            </a:extLst>
          </p:cNvPr>
          <p:cNvGrpSpPr/>
          <p:nvPr/>
        </p:nvGrpSpPr>
        <p:grpSpPr>
          <a:xfrm rot="10800000">
            <a:off x="6248400" y="2667000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B41EFC-B01B-229A-70D9-93EA7BBAB120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B41EFC-B01B-229A-70D9-93EA7BBAB1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997E20-9AC4-2205-B520-CFFC98C48509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997E20-9AC4-2205-B520-CFFC98C485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1BC986-3F54-490A-DE91-85792DAC1D89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1BC986-3F54-490A-DE91-85792DAC1D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DD9CCD-6508-5648-A1C6-11BDC8E4A856}"/>
              </a:ext>
            </a:extLst>
          </p:cNvPr>
          <p:cNvGrpSpPr/>
          <p:nvPr/>
        </p:nvGrpSpPr>
        <p:grpSpPr>
          <a:xfrm>
            <a:off x="7086600" y="2057400"/>
            <a:ext cx="1606650" cy="1567897"/>
            <a:chOff x="5155447" y="2393793"/>
            <a:chExt cx="5522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14:cNvPr>
                <p14:cNvContentPartPr/>
                <p14:nvPr/>
              </p14:nvContentPartPr>
              <p14:xfrm>
                <a:off x="5197927" y="2485953"/>
                <a:ext cx="25560" cy="2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BC81C5-6206-7C23-B2E0-3BC8EC5C1E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91693" y="2479700"/>
                  <a:ext cx="37904" cy="36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14:cNvPr>
                <p14:cNvContentPartPr/>
                <p14:nvPr/>
              </p14:nvContentPartPr>
              <p14:xfrm>
                <a:off x="5250847" y="2433393"/>
                <a:ext cx="25920" cy="1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40076D-682F-A485-5444-73259783C9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44616" y="2427238"/>
                  <a:ext cx="38257" cy="3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14:cNvPr>
                <p14:cNvContentPartPr/>
                <p14:nvPr/>
              </p14:nvContentPartPr>
              <p14:xfrm>
                <a:off x="5316367" y="2403153"/>
                <a:ext cx="37440" cy="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2DB325-0A9D-35EA-E0DF-CB9EB2B814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10148" y="2396608"/>
                  <a:ext cx="49754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14:cNvPr>
                <p14:cNvContentPartPr/>
                <p14:nvPr/>
              </p14:nvContentPartPr>
              <p14:xfrm>
                <a:off x="5418967" y="2393793"/>
                <a:ext cx="367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D7D41A-CCC6-3D5C-1DFA-13E4A6EC55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12679" y="2387463"/>
                  <a:ext cx="49170" cy="24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14:cNvPr>
                <p14:cNvContentPartPr/>
                <p14:nvPr/>
              </p14:nvContentPartPr>
              <p14:xfrm>
                <a:off x="5504287" y="2403873"/>
                <a:ext cx="38880" cy="1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479F46-FE0D-E221-0770-AC71E22DCB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98056" y="2397623"/>
                  <a:ext cx="51217" cy="30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14:cNvPr>
                <p14:cNvContentPartPr/>
                <p14:nvPr/>
              </p14:nvContentPartPr>
              <p14:xfrm>
                <a:off x="5603647" y="2444913"/>
                <a:ext cx="36720" cy="4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2CAC5A-3476-037D-3870-C10E1768ED1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7486" y="2438694"/>
                  <a:ext cx="48919" cy="56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14:cNvPr>
                <p14:cNvContentPartPr/>
                <p14:nvPr/>
              </p14:nvContentPartPr>
              <p14:xfrm>
                <a:off x="5673127" y="2530953"/>
                <a:ext cx="21240" cy="4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1BC499-C3BE-A668-98AC-6AE87A8515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66880" y="2524738"/>
                  <a:ext cx="33609" cy="57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14:cNvPr>
                <p14:cNvContentPartPr/>
                <p14:nvPr/>
              </p14:nvContentPartPr>
              <p14:xfrm>
                <a:off x="5700847" y="2646513"/>
                <a:ext cx="6840" cy="52200"/>
              </p14:xfrm>
            </p:contentPart>
          </mc:Choice>
          <mc:Fallback xmlns="">
            <p:pic>
              <p:nvPicPr>
                <p:cNvPr id="8288" name="Ink 8287">
                  <a:extLst>
                    <a:ext uri="{FF2B5EF4-FFF2-40B4-BE49-F238E27FC236}">
                      <a16:creationId xmlns:a16="http://schemas.microsoft.com/office/drawing/2014/main" id="{E3F56848-F5F9-34DC-7908-0CEC53C3EC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4394" y="2640299"/>
                  <a:ext cx="19617" cy="6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14:cNvPr>
                <p14:cNvContentPartPr/>
                <p14:nvPr/>
              </p14:nvContentPartPr>
              <p14:xfrm>
                <a:off x="5656927" y="2770713"/>
                <a:ext cx="19440" cy="47160"/>
              </p14:xfrm>
            </p:contentPart>
          </mc:Choice>
          <mc:Fallback xmlns="">
            <p:pic>
              <p:nvPicPr>
                <p:cNvPr id="8289" name="Ink 8288">
                  <a:extLst>
                    <a:ext uri="{FF2B5EF4-FFF2-40B4-BE49-F238E27FC236}">
                      <a16:creationId xmlns:a16="http://schemas.microsoft.com/office/drawing/2014/main" id="{864B3279-3F8C-1DF1-FE49-8B9A517454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50656" y="2764442"/>
                  <a:ext cx="31857" cy="59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14:cNvPr>
                <p14:cNvContentPartPr/>
                <p14:nvPr/>
              </p14:nvContentPartPr>
              <p14:xfrm>
                <a:off x="5546047" y="2863953"/>
                <a:ext cx="47880" cy="35640"/>
              </p14:xfrm>
            </p:contentPart>
          </mc:Choice>
          <mc:Fallback xmlns="">
            <p:pic>
              <p:nvPicPr>
                <p:cNvPr id="8290" name="Ink 8289">
                  <a:extLst>
                    <a:ext uri="{FF2B5EF4-FFF2-40B4-BE49-F238E27FC236}">
                      <a16:creationId xmlns:a16="http://schemas.microsoft.com/office/drawing/2014/main" id="{0DE33A64-4A18-3ADE-86DB-6B85029B97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39829" y="2857656"/>
                  <a:ext cx="60192" cy="4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14:cNvPr>
                <p14:cNvContentPartPr/>
                <p14:nvPr/>
              </p14:nvContentPartPr>
              <p14:xfrm>
                <a:off x="5400247" y="2930913"/>
                <a:ext cx="58680" cy="1800"/>
              </p14:xfrm>
            </p:contentPart>
          </mc:Choice>
          <mc:Fallback xmlns="">
            <p:pic>
              <p:nvPicPr>
                <p:cNvPr id="8291" name="Ink 8290">
                  <a:extLst>
                    <a:ext uri="{FF2B5EF4-FFF2-40B4-BE49-F238E27FC236}">
                      <a16:creationId xmlns:a16="http://schemas.microsoft.com/office/drawing/2014/main" id="{8CA16ABA-C10D-0F6E-FCED-D68E999612C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94031" y="2923990"/>
                  <a:ext cx="70988" cy="15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14:cNvPr>
                <p14:cNvContentPartPr/>
                <p14:nvPr/>
              </p14:nvContentPartPr>
              <p14:xfrm>
                <a:off x="5286487" y="2884833"/>
                <a:ext cx="42480" cy="25200"/>
              </p14:xfrm>
            </p:contentPart>
          </mc:Choice>
          <mc:Fallback xmlns="">
            <p:pic>
              <p:nvPicPr>
                <p:cNvPr id="8292" name="Ink 8291">
                  <a:extLst>
                    <a:ext uri="{FF2B5EF4-FFF2-40B4-BE49-F238E27FC236}">
                      <a16:creationId xmlns:a16="http://schemas.microsoft.com/office/drawing/2014/main" id="{5E98EF9B-DC5A-8D27-37A2-3E32454001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80258" y="2878595"/>
                  <a:ext cx="54813" cy="3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14:cNvPr>
                <p14:cNvContentPartPr/>
                <p14:nvPr/>
              </p14:nvContentPartPr>
              <p14:xfrm>
                <a:off x="5212687" y="2831193"/>
                <a:ext cx="18000" cy="24840"/>
              </p14:xfrm>
            </p:contentPart>
          </mc:Choice>
          <mc:Fallback xmlns="">
            <p:pic>
              <p:nvPicPr>
                <p:cNvPr id="8293" name="Ink 8292">
                  <a:extLst>
                    <a:ext uri="{FF2B5EF4-FFF2-40B4-BE49-F238E27FC236}">
                      <a16:creationId xmlns:a16="http://schemas.microsoft.com/office/drawing/2014/main" id="{A4403406-96BB-7F74-F23A-DFA0602D83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06437" y="2824952"/>
                  <a:ext cx="30375" cy="37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14:cNvPr>
                <p14:cNvContentPartPr/>
                <p14:nvPr/>
              </p14:nvContentPartPr>
              <p14:xfrm>
                <a:off x="5168047" y="2750193"/>
                <a:ext cx="12960" cy="27360"/>
              </p14:xfrm>
            </p:contentPart>
          </mc:Choice>
          <mc:Fallback xmlns="">
            <p:pic>
              <p:nvPicPr>
                <p:cNvPr id="8294" name="Ink 8293">
                  <a:extLst>
                    <a:ext uri="{FF2B5EF4-FFF2-40B4-BE49-F238E27FC236}">
                      <a16:creationId xmlns:a16="http://schemas.microsoft.com/office/drawing/2014/main" id="{97D1EDE8-E382-7AB4-F3E8-82A1936CCB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61934" y="2743946"/>
                  <a:ext cx="25064" cy="39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14:cNvPr>
                <p14:cNvContentPartPr/>
                <p14:nvPr/>
              </p14:nvContentPartPr>
              <p14:xfrm>
                <a:off x="5155447" y="2661273"/>
                <a:ext cx="1440" cy="17640"/>
              </p14:xfrm>
            </p:contentPart>
          </mc:Choice>
          <mc:Fallback xmlns="">
            <p:pic>
              <p:nvPicPr>
                <p:cNvPr id="8295" name="Ink 8294">
                  <a:extLst>
                    <a:ext uri="{FF2B5EF4-FFF2-40B4-BE49-F238E27FC236}">
                      <a16:creationId xmlns:a16="http://schemas.microsoft.com/office/drawing/2014/main" id="{BB03561D-7B96-9AA3-7A9F-6D8A60D55E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48247" y="2655018"/>
                  <a:ext cx="15696" cy="30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14:cNvPr>
                <p14:cNvContentPartPr/>
                <p14:nvPr/>
              </p14:nvContentPartPr>
              <p14:xfrm>
                <a:off x="5165167" y="2564793"/>
                <a:ext cx="6120" cy="20880"/>
              </p14:xfrm>
            </p:contentPart>
          </mc:Choice>
          <mc:Fallback xmlns="">
            <p:pic>
              <p:nvPicPr>
                <p:cNvPr id="8296" name="Ink 8295">
                  <a:extLst>
                    <a:ext uri="{FF2B5EF4-FFF2-40B4-BE49-F238E27FC236}">
                      <a16:creationId xmlns:a16="http://schemas.microsoft.com/office/drawing/2014/main" id="{7E7C784D-5062-207B-5C19-A3ECF160A9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59047" y="2558652"/>
                  <a:ext cx="18238" cy="3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A74AD24D-710E-4575-2626-4F7F81F46EF4}"/>
                  </a:ext>
                </a:extLst>
              </p:cNvPr>
              <p:cNvSpPr txBox="1"/>
              <p:nvPr/>
            </p:nvSpPr>
            <p:spPr>
              <a:xfrm>
                <a:off x="4036801" y="2554896"/>
                <a:ext cx="1993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1" i="1" baseline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i="1" baseline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GB" i="1" baseline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A74AD24D-710E-4575-2626-4F7F81F46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01" y="2554896"/>
                <a:ext cx="1993943" cy="430887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CCB92CB-F339-78C8-3961-4A0B08423DAC}"/>
              </a:ext>
            </a:extLst>
          </p:cNvPr>
          <p:cNvGrpSpPr/>
          <p:nvPr/>
        </p:nvGrpSpPr>
        <p:grpSpPr>
          <a:xfrm>
            <a:off x="3147632" y="1945410"/>
            <a:ext cx="97200" cy="400160"/>
            <a:chOff x="3147632" y="1945410"/>
            <a:chExt cx="97200" cy="4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99" name="Ink 8298">
                  <a:extLst>
                    <a:ext uri="{FF2B5EF4-FFF2-40B4-BE49-F238E27FC236}">
                      <a16:creationId xmlns:a16="http://schemas.microsoft.com/office/drawing/2014/main" id="{C493260D-51D7-EA95-4E98-970083EDC284}"/>
                    </a:ext>
                  </a:extLst>
                </p14:cNvPr>
                <p14:cNvContentPartPr/>
                <p14:nvPr/>
              </p14:nvContentPartPr>
              <p14:xfrm>
                <a:off x="3173592" y="2324330"/>
                <a:ext cx="27360" cy="21240"/>
              </p14:xfrm>
            </p:contentPart>
          </mc:Choice>
          <mc:Fallback xmlns="">
            <p:pic>
              <p:nvPicPr>
                <p:cNvPr id="8299" name="Ink 8298">
                  <a:extLst>
                    <a:ext uri="{FF2B5EF4-FFF2-40B4-BE49-F238E27FC236}">
                      <a16:creationId xmlns:a16="http://schemas.microsoft.com/office/drawing/2014/main" id="{C493260D-51D7-EA95-4E98-970083EDC28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7592" y="2288930"/>
                  <a:ext cx="99000" cy="91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01" name="Ink 8300">
                  <a:extLst>
                    <a:ext uri="{FF2B5EF4-FFF2-40B4-BE49-F238E27FC236}">
                      <a16:creationId xmlns:a16="http://schemas.microsoft.com/office/drawing/2014/main" id="{C5069421-56C5-E7CC-74A2-E9DDA598BC44}"/>
                    </a:ext>
                  </a:extLst>
                </p14:cNvPr>
                <p14:cNvContentPartPr/>
                <p14:nvPr/>
              </p14:nvContentPartPr>
              <p14:xfrm>
                <a:off x="3147632" y="1945410"/>
                <a:ext cx="97200" cy="385920"/>
              </p14:xfrm>
            </p:contentPart>
          </mc:Choice>
          <mc:Fallback xmlns="">
            <p:pic>
              <p:nvPicPr>
                <p:cNvPr id="8301" name="Ink 8300">
                  <a:extLst>
                    <a:ext uri="{FF2B5EF4-FFF2-40B4-BE49-F238E27FC236}">
                      <a16:creationId xmlns:a16="http://schemas.microsoft.com/office/drawing/2014/main" id="{C5069421-56C5-E7CC-74A2-E9DDA598BC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29632" y="1927410"/>
                  <a:ext cx="13284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2" name="Group 8301">
            <a:extLst>
              <a:ext uri="{FF2B5EF4-FFF2-40B4-BE49-F238E27FC236}">
                <a16:creationId xmlns:a16="http://schemas.microsoft.com/office/drawing/2014/main" id="{70ACA473-3CE1-F83B-C191-8D88866BF593}"/>
              </a:ext>
            </a:extLst>
          </p:cNvPr>
          <p:cNvGrpSpPr/>
          <p:nvPr/>
        </p:nvGrpSpPr>
        <p:grpSpPr>
          <a:xfrm rot="5400000">
            <a:off x="3060512" y="2686873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03" name="Ink 8302">
                  <a:extLst>
                    <a:ext uri="{FF2B5EF4-FFF2-40B4-BE49-F238E27FC236}">
                      <a16:creationId xmlns:a16="http://schemas.microsoft.com/office/drawing/2014/main" id="{8695EF8B-43CE-9D3A-5B4D-FA3EC94D4672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8303" name="Ink 8302">
                  <a:extLst>
                    <a:ext uri="{FF2B5EF4-FFF2-40B4-BE49-F238E27FC236}">
                      <a16:creationId xmlns:a16="http://schemas.microsoft.com/office/drawing/2014/main" id="{8695EF8B-43CE-9D3A-5B4D-FA3EC94D46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304" name="Ink 8303">
                  <a:extLst>
                    <a:ext uri="{FF2B5EF4-FFF2-40B4-BE49-F238E27FC236}">
                      <a16:creationId xmlns:a16="http://schemas.microsoft.com/office/drawing/2014/main" id="{CFC4BA2C-CFA7-0E4F-7B79-A31DE86E1405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8304" name="Ink 8303">
                  <a:extLst>
                    <a:ext uri="{FF2B5EF4-FFF2-40B4-BE49-F238E27FC236}">
                      <a16:creationId xmlns:a16="http://schemas.microsoft.com/office/drawing/2014/main" id="{CFC4BA2C-CFA7-0E4F-7B79-A31DE86E14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05" name="Ink 8304">
                  <a:extLst>
                    <a:ext uri="{FF2B5EF4-FFF2-40B4-BE49-F238E27FC236}">
                      <a16:creationId xmlns:a16="http://schemas.microsoft.com/office/drawing/2014/main" id="{97AE3DC2-336C-EB61-4169-F208DE9B09B9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8305" name="Ink 8304">
                  <a:extLst>
                    <a:ext uri="{FF2B5EF4-FFF2-40B4-BE49-F238E27FC236}">
                      <a16:creationId xmlns:a16="http://schemas.microsoft.com/office/drawing/2014/main" id="{97AE3DC2-336C-EB61-4169-F208DE9B09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6" name="Group 8305">
            <a:extLst>
              <a:ext uri="{FF2B5EF4-FFF2-40B4-BE49-F238E27FC236}">
                <a16:creationId xmlns:a16="http://schemas.microsoft.com/office/drawing/2014/main" id="{436871E8-6B72-1DF7-E4D9-59B70F85E3B8}"/>
              </a:ext>
            </a:extLst>
          </p:cNvPr>
          <p:cNvGrpSpPr/>
          <p:nvPr/>
        </p:nvGrpSpPr>
        <p:grpSpPr>
          <a:xfrm rot="10800000">
            <a:off x="3579241" y="2681653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07" name="Ink 8306">
                  <a:extLst>
                    <a:ext uri="{FF2B5EF4-FFF2-40B4-BE49-F238E27FC236}">
                      <a16:creationId xmlns:a16="http://schemas.microsoft.com/office/drawing/2014/main" id="{080C20D6-6082-F893-57B9-C1CA9A4F9634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8307" name="Ink 8306">
                  <a:extLst>
                    <a:ext uri="{FF2B5EF4-FFF2-40B4-BE49-F238E27FC236}">
                      <a16:creationId xmlns:a16="http://schemas.microsoft.com/office/drawing/2014/main" id="{080C20D6-6082-F893-57B9-C1CA9A4F96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08" name="Ink 8307">
                  <a:extLst>
                    <a:ext uri="{FF2B5EF4-FFF2-40B4-BE49-F238E27FC236}">
                      <a16:creationId xmlns:a16="http://schemas.microsoft.com/office/drawing/2014/main" id="{E2E180ED-311F-4B83-F547-45277B0C00C4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8308" name="Ink 8307">
                  <a:extLst>
                    <a:ext uri="{FF2B5EF4-FFF2-40B4-BE49-F238E27FC236}">
                      <a16:creationId xmlns:a16="http://schemas.microsoft.com/office/drawing/2014/main" id="{E2E180ED-311F-4B83-F547-45277B0C00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310" name="Ink 8309">
                  <a:extLst>
                    <a:ext uri="{FF2B5EF4-FFF2-40B4-BE49-F238E27FC236}">
                      <a16:creationId xmlns:a16="http://schemas.microsoft.com/office/drawing/2014/main" id="{B9312677-A52E-68A6-EE9D-C7F369387F66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8310" name="Ink 8309">
                  <a:extLst>
                    <a:ext uri="{FF2B5EF4-FFF2-40B4-BE49-F238E27FC236}">
                      <a16:creationId xmlns:a16="http://schemas.microsoft.com/office/drawing/2014/main" id="{B9312677-A52E-68A6-EE9D-C7F369387F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B07AD360-54FD-9690-2137-A61D4224EEB9}"/>
              </a:ext>
            </a:extLst>
          </p:cNvPr>
          <p:cNvGrpSpPr/>
          <p:nvPr/>
        </p:nvGrpSpPr>
        <p:grpSpPr>
          <a:xfrm>
            <a:off x="3198336" y="3556060"/>
            <a:ext cx="459324" cy="121680"/>
            <a:chOff x="3198336" y="3556060"/>
            <a:chExt cx="459324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13" name="Ink 8312">
                  <a:extLst>
                    <a:ext uri="{FF2B5EF4-FFF2-40B4-BE49-F238E27FC236}">
                      <a16:creationId xmlns:a16="http://schemas.microsoft.com/office/drawing/2014/main" id="{FB0E80F9-133C-080C-368C-6A9AB9A911DB}"/>
                    </a:ext>
                  </a:extLst>
                </p14:cNvPr>
                <p14:cNvContentPartPr/>
                <p14:nvPr/>
              </p14:nvContentPartPr>
              <p14:xfrm>
                <a:off x="3198336" y="3609648"/>
                <a:ext cx="13320" cy="360"/>
              </p14:xfrm>
            </p:contentPart>
          </mc:Choice>
          <mc:Fallback xmlns="">
            <p:pic>
              <p:nvPicPr>
                <p:cNvPr id="8313" name="Ink 8312">
                  <a:extLst>
                    <a:ext uri="{FF2B5EF4-FFF2-40B4-BE49-F238E27FC236}">
                      <a16:creationId xmlns:a16="http://schemas.microsoft.com/office/drawing/2014/main" id="{FB0E80F9-133C-080C-368C-6A9AB9A911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2336" y="3573648"/>
                  <a:ext cx="8496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95" name="Group 8194">
              <a:extLst>
                <a:ext uri="{FF2B5EF4-FFF2-40B4-BE49-F238E27FC236}">
                  <a16:creationId xmlns:a16="http://schemas.microsoft.com/office/drawing/2014/main" id="{148329C3-01A0-D5D0-54C7-07056D2C5F4A}"/>
                </a:ext>
              </a:extLst>
            </p:cNvPr>
            <p:cNvGrpSpPr/>
            <p:nvPr/>
          </p:nvGrpSpPr>
          <p:grpSpPr>
            <a:xfrm>
              <a:off x="3220260" y="3556060"/>
              <a:ext cx="437400" cy="121680"/>
              <a:chOff x="3220260" y="3556060"/>
              <a:chExt cx="437400" cy="12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314" name="Ink 8313">
                    <a:extLst>
                      <a:ext uri="{FF2B5EF4-FFF2-40B4-BE49-F238E27FC236}">
                        <a16:creationId xmlns:a16="http://schemas.microsoft.com/office/drawing/2014/main" id="{3CC1A3ED-0F42-8801-0C05-46AE1BE64C87}"/>
                      </a:ext>
                    </a:extLst>
                  </p14:cNvPr>
                  <p14:cNvContentPartPr/>
                  <p14:nvPr/>
                </p14:nvContentPartPr>
                <p14:xfrm>
                  <a:off x="3220260" y="3610060"/>
                  <a:ext cx="34560" cy="3600"/>
                </p14:xfrm>
              </p:contentPart>
            </mc:Choice>
            <mc:Fallback xmlns="">
              <p:pic>
                <p:nvPicPr>
                  <p:cNvPr id="8314" name="Ink 8313">
                    <a:extLst>
                      <a:ext uri="{FF2B5EF4-FFF2-40B4-BE49-F238E27FC236}">
                        <a16:creationId xmlns:a16="http://schemas.microsoft.com/office/drawing/2014/main" id="{3CC1A3ED-0F42-8801-0C05-46AE1BE64C8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202071" y="3592060"/>
                    <a:ext cx="70575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315" name="Ink 8314">
                    <a:extLst>
                      <a:ext uri="{FF2B5EF4-FFF2-40B4-BE49-F238E27FC236}">
                        <a16:creationId xmlns:a16="http://schemas.microsoft.com/office/drawing/2014/main" id="{0E63A5A4-5902-67F5-27CA-137F2DFCC41A}"/>
                      </a:ext>
                    </a:extLst>
                  </p14:cNvPr>
                  <p14:cNvContentPartPr/>
                  <p14:nvPr/>
                </p14:nvContentPartPr>
                <p14:xfrm>
                  <a:off x="3299460" y="3610780"/>
                  <a:ext cx="28440" cy="1080"/>
                </p14:xfrm>
              </p:contentPart>
            </mc:Choice>
            <mc:Fallback xmlns="">
              <p:pic>
                <p:nvPicPr>
                  <p:cNvPr id="8315" name="Ink 8314">
                    <a:extLst>
                      <a:ext uri="{FF2B5EF4-FFF2-40B4-BE49-F238E27FC236}">
                        <a16:creationId xmlns:a16="http://schemas.microsoft.com/office/drawing/2014/main" id="{0E63A5A4-5902-67F5-27CA-137F2DFCC41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281460" y="3592780"/>
                    <a:ext cx="64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316" name="Ink 8315">
                    <a:extLst>
                      <a:ext uri="{FF2B5EF4-FFF2-40B4-BE49-F238E27FC236}">
                        <a16:creationId xmlns:a16="http://schemas.microsoft.com/office/drawing/2014/main" id="{014FAD77-7D57-4798-D302-91E9E4116D1D}"/>
                      </a:ext>
                    </a:extLst>
                  </p14:cNvPr>
                  <p14:cNvContentPartPr/>
                  <p14:nvPr/>
                </p14:nvContentPartPr>
                <p14:xfrm>
                  <a:off x="3366420" y="3615820"/>
                  <a:ext cx="36000" cy="360"/>
                </p14:xfrm>
              </p:contentPart>
            </mc:Choice>
            <mc:Fallback xmlns="">
              <p:pic>
                <p:nvPicPr>
                  <p:cNvPr id="8316" name="Ink 8315">
                    <a:extLst>
                      <a:ext uri="{FF2B5EF4-FFF2-40B4-BE49-F238E27FC236}">
                        <a16:creationId xmlns:a16="http://schemas.microsoft.com/office/drawing/2014/main" id="{014FAD77-7D57-4798-D302-91E9E4116D1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348238" y="3597820"/>
                    <a:ext cx="72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317" name="Ink 8316">
                    <a:extLst>
                      <a:ext uri="{FF2B5EF4-FFF2-40B4-BE49-F238E27FC236}">
                        <a16:creationId xmlns:a16="http://schemas.microsoft.com/office/drawing/2014/main" id="{3F40A96B-9DC9-4AE0-1D92-124B82EB7927}"/>
                      </a:ext>
                    </a:extLst>
                  </p14:cNvPr>
                  <p14:cNvContentPartPr/>
                  <p14:nvPr/>
                </p14:nvContentPartPr>
                <p14:xfrm>
                  <a:off x="3442020" y="3614380"/>
                  <a:ext cx="28440" cy="1800"/>
                </p14:xfrm>
              </p:contentPart>
            </mc:Choice>
            <mc:Fallback xmlns="">
              <p:pic>
                <p:nvPicPr>
                  <p:cNvPr id="8317" name="Ink 8316">
                    <a:extLst>
                      <a:ext uri="{FF2B5EF4-FFF2-40B4-BE49-F238E27FC236}">
                        <a16:creationId xmlns:a16="http://schemas.microsoft.com/office/drawing/2014/main" id="{3F40A96B-9DC9-4AE0-1D92-124B82EB7927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424020" y="3599380"/>
                    <a:ext cx="64080" cy="31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318" name="Ink 8317">
                    <a:extLst>
                      <a:ext uri="{FF2B5EF4-FFF2-40B4-BE49-F238E27FC236}">
                        <a16:creationId xmlns:a16="http://schemas.microsoft.com/office/drawing/2014/main" id="{89ED6735-A38C-EB62-56C2-1E5F563635B4}"/>
                      </a:ext>
                    </a:extLst>
                  </p14:cNvPr>
                  <p14:cNvContentPartPr/>
                  <p14:nvPr/>
                </p14:nvContentPartPr>
                <p14:xfrm>
                  <a:off x="3518340" y="3618700"/>
                  <a:ext cx="32760" cy="1440"/>
                </p14:xfrm>
              </p:contentPart>
            </mc:Choice>
            <mc:Fallback xmlns="">
              <p:pic>
                <p:nvPicPr>
                  <p:cNvPr id="8318" name="Ink 8317">
                    <a:extLst>
                      <a:ext uri="{FF2B5EF4-FFF2-40B4-BE49-F238E27FC236}">
                        <a16:creationId xmlns:a16="http://schemas.microsoft.com/office/drawing/2014/main" id="{89ED6735-A38C-EB62-56C2-1E5F563635B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500536" y="3600700"/>
                    <a:ext cx="6801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193" name="Ink 8192">
                    <a:extLst>
                      <a:ext uri="{FF2B5EF4-FFF2-40B4-BE49-F238E27FC236}">
                        <a16:creationId xmlns:a16="http://schemas.microsoft.com/office/drawing/2014/main" id="{80B7BFD6-5A08-0877-41AF-B4DFF18B1BD4}"/>
                      </a:ext>
                    </a:extLst>
                  </p14:cNvPr>
                  <p14:cNvContentPartPr/>
                  <p14:nvPr/>
                </p14:nvContentPartPr>
                <p14:xfrm>
                  <a:off x="3601140" y="3556060"/>
                  <a:ext cx="56520" cy="121680"/>
                </p14:xfrm>
              </p:contentPart>
            </mc:Choice>
            <mc:Fallback xmlns="">
              <p:pic>
                <p:nvPicPr>
                  <p:cNvPr id="8193" name="Ink 8192">
                    <a:extLst>
                      <a:ext uri="{FF2B5EF4-FFF2-40B4-BE49-F238E27FC236}">
                        <a16:creationId xmlns:a16="http://schemas.microsoft.com/office/drawing/2014/main" id="{80B7BFD6-5A08-0877-41AF-B4DFF18B1BD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83140" y="3538060"/>
                    <a:ext cx="9216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196" name="TextBox 8195">
            <a:extLst>
              <a:ext uri="{FF2B5EF4-FFF2-40B4-BE49-F238E27FC236}">
                <a16:creationId xmlns:a16="http://schemas.microsoft.com/office/drawing/2014/main" id="{CEFD9D44-857A-D907-2691-9B17C2304113}"/>
              </a:ext>
            </a:extLst>
          </p:cNvPr>
          <p:cNvSpPr txBox="1"/>
          <p:nvPr/>
        </p:nvSpPr>
        <p:spPr>
          <a:xfrm>
            <a:off x="1783749" y="1941777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Find: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ADF07BEE-2137-DF60-FF7C-BA177B7C215D}"/>
              </a:ext>
            </a:extLst>
          </p:cNvPr>
          <p:cNvSpPr txBox="1"/>
          <p:nvPr/>
        </p:nvSpPr>
        <p:spPr>
          <a:xfrm>
            <a:off x="1101960" y="331797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Generate: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198" name="Ink 8197">
                <a:extLst>
                  <a:ext uri="{FF2B5EF4-FFF2-40B4-BE49-F238E27FC236}">
                    <a16:creationId xmlns:a16="http://schemas.microsoft.com/office/drawing/2014/main" id="{3D263350-8EF8-E163-BCE0-0B533192A42F}"/>
                  </a:ext>
                </a:extLst>
              </p14:cNvPr>
              <p14:cNvContentPartPr/>
              <p14:nvPr/>
            </p14:nvContentPartPr>
            <p14:xfrm>
              <a:off x="3608246" y="3264171"/>
              <a:ext cx="3234240" cy="1108440"/>
            </p14:xfrm>
          </p:contentPart>
        </mc:Choice>
        <mc:Fallback xmlns="">
          <p:pic>
            <p:nvPicPr>
              <p:cNvPr id="8198" name="Ink 8197">
                <a:extLst>
                  <a:ext uri="{FF2B5EF4-FFF2-40B4-BE49-F238E27FC236}">
                    <a16:creationId xmlns:a16="http://schemas.microsoft.com/office/drawing/2014/main" id="{3D263350-8EF8-E163-BCE0-0B533192A4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90246" y="3246171"/>
                <a:ext cx="3269880" cy="1144080"/>
              </a:xfrm>
              <a:prstGeom prst="rect">
                <a:avLst/>
              </a:prstGeom>
            </p:spPr>
          </p:pic>
        </mc:Fallback>
      </mc:AlternateContent>
      <p:sp>
        <p:nvSpPr>
          <p:cNvPr id="8200" name="TextBox 8199">
            <a:extLst>
              <a:ext uri="{FF2B5EF4-FFF2-40B4-BE49-F238E27FC236}">
                <a16:creationId xmlns:a16="http://schemas.microsoft.com/office/drawing/2014/main" id="{35AEED10-88C1-24EA-9FAE-8B1ACE0E9807}"/>
              </a:ext>
            </a:extLst>
          </p:cNvPr>
          <p:cNvSpPr txBox="1"/>
          <p:nvPr/>
        </p:nvSpPr>
        <p:spPr>
          <a:xfrm>
            <a:off x="5430514" y="4012214"/>
            <a:ext cx="79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Test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01" name="Ink 8200">
                <a:extLst>
                  <a:ext uri="{FF2B5EF4-FFF2-40B4-BE49-F238E27FC236}">
                    <a16:creationId xmlns:a16="http://schemas.microsoft.com/office/drawing/2014/main" id="{5D463EAD-306D-016B-8DB0-D1C90087EFC7}"/>
                  </a:ext>
                </a:extLst>
              </p14:cNvPr>
              <p14:cNvContentPartPr/>
              <p14:nvPr/>
            </p14:nvContentPartPr>
            <p14:xfrm>
              <a:off x="6810900" y="3193500"/>
              <a:ext cx="95400" cy="174240"/>
            </p14:xfrm>
          </p:contentPart>
        </mc:Choice>
        <mc:Fallback xmlns="">
          <p:pic>
            <p:nvPicPr>
              <p:cNvPr id="8201" name="Ink 8200">
                <a:extLst>
                  <a:ext uri="{FF2B5EF4-FFF2-40B4-BE49-F238E27FC236}">
                    <a16:creationId xmlns:a16="http://schemas.microsoft.com/office/drawing/2014/main" id="{5D463EAD-306D-016B-8DB0-D1C90087EFC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92900" y="3175500"/>
                <a:ext cx="1310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202" name="Ink 8201">
                <a:extLst>
                  <a:ext uri="{FF2B5EF4-FFF2-40B4-BE49-F238E27FC236}">
                    <a16:creationId xmlns:a16="http://schemas.microsoft.com/office/drawing/2014/main" id="{7C388EE1-F46D-91EB-08DB-0E962AA46FE8}"/>
                  </a:ext>
                </a:extLst>
              </p14:cNvPr>
              <p14:cNvContentPartPr/>
              <p14:nvPr/>
            </p14:nvContentPartPr>
            <p14:xfrm>
              <a:off x="6785700" y="3178740"/>
              <a:ext cx="214560" cy="182520"/>
            </p14:xfrm>
          </p:contentPart>
        </mc:Choice>
        <mc:Fallback xmlns="">
          <p:pic>
            <p:nvPicPr>
              <p:cNvPr id="8202" name="Ink 8201">
                <a:extLst>
                  <a:ext uri="{FF2B5EF4-FFF2-40B4-BE49-F238E27FC236}">
                    <a16:creationId xmlns:a16="http://schemas.microsoft.com/office/drawing/2014/main" id="{7C388EE1-F46D-91EB-08DB-0E962AA46F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67700" y="3160704"/>
                <a:ext cx="250200" cy="218230"/>
              </a:xfrm>
              <a:prstGeom prst="rect">
                <a:avLst/>
              </a:prstGeom>
            </p:spPr>
          </p:pic>
        </mc:Fallback>
      </mc:AlternateContent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62E1AB8F-D7EC-21C0-1FEB-6F2E57BB4643}"/>
              </a:ext>
            </a:extLst>
          </p:cNvPr>
          <p:cNvGrpSpPr/>
          <p:nvPr/>
        </p:nvGrpSpPr>
        <p:grpSpPr>
          <a:xfrm>
            <a:off x="7887756" y="2747570"/>
            <a:ext cx="459324" cy="121680"/>
            <a:chOff x="3198336" y="3556060"/>
            <a:chExt cx="459324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05" name="Ink 8204">
                  <a:extLst>
                    <a:ext uri="{FF2B5EF4-FFF2-40B4-BE49-F238E27FC236}">
                      <a16:creationId xmlns:a16="http://schemas.microsoft.com/office/drawing/2014/main" id="{E0ADB00A-C143-4AE6-B624-666C2662DF28}"/>
                    </a:ext>
                  </a:extLst>
                </p14:cNvPr>
                <p14:cNvContentPartPr/>
                <p14:nvPr/>
              </p14:nvContentPartPr>
              <p14:xfrm>
                <a:off x="3198336" y="3609648"/>
                <a:ext cx="13320" cy="360"/>
              </p14:xfrm>
            </p:contentPart>
          </mc:Choice>
          <mc:Fallback xmlns="">
            <p:pic>
              <p:nvPicPr>
                <p:cNvPr id="8205" name="Ink 8204">
                  <a:extLst>
                    <a:ext uri="{FF2B5EF4-FFF2-40B4-BE49-F238E27FC236}">
                      <a16:creationId xmlns:a16="http://schemas.microsoft.com/office/drawing/2014/main" id="{E0ADB00A-C143-4AE6-B624-666C2662DF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2336" y="3573648"/>
                  <a:ext cx="8496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06" name="Group 8205">
              <a:extLst>
                <a:ext uri="{FF2B5EF4-FFF2-40B4-BE49-F238E27FC236}">
                  <a16:creationId xmlns:a16="http://schemas.microsoft.com/office/drawing/2014/main" id="{71B3B817-EF53-B84E-D6D7-485DAEA75223}"/>
                </a:ext>
              </a:extLst>
            </p:cNvPr>
            <p:cNvGrpSpPr/>
            <p:nvPr/>
          </p:nvGrpSpPr>
          <p:grpSpPr>
            <a:xfrm>
              <a:off x="3220260" y="3556060"/>
              <a:ext cx="437400" cy="121680"/>
              <a:chOff x="3220260" y="3556060"/>
              <a:chExt cx="437400" cy="12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207" name="Ink 8206">
                    <a:extLst>
                      <a:ext uri="{FF2B5EF4-FFF2-40B4-BE49-F238E27FC236}">
                        <a16:creationId xmlns:a16="http://schemas.microsoft.com/office/drawing/2014/main" id="{609AAFD1-D8F4-34A7-DE1C-94C3EADA8786}"/>
                      </a:ext>
                    </a:extLst>
                  </p14:cNvPr>
                  <p14:cNvContentPartPr/>
                  <p14:nvPr/>
                </p14:nvContentPartPr>
                <p14:xfrm>
                  <a:off x="3220260" y="3610060"/>
                  <a:ext cx="34560" cy="3600"/>
                </p14:xfrm>
              </p:contentPart>
            </mc:Choice>
            <mc:Fallback xmlns="">
              <p:pic>
                <p:nvPicPr>
                  <p:cNvPr id="8207" name="Ink 8206">
                    <a:extLst>
                      <a:ext uri="{FF2B5EF4-FFF2-40B4-BE49-F238E27FC236}">
                        <a16:creationId xmlns:a16="http://schemas.microsoft.com/office/drawing/2014/main" id="{609AAFD1-D8F4-34A7-DE1C-94C3EADA878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202071" y="3592060"/>
                    <a:ext cx="70575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208" name="Ink 8207">
                    <a:extLst>
                      <a:ext uri="{FF2B5EF4-FFF2-40B4-BE49-F238E27FC236}">
                        <a16:creationId xmlns:a16="http://schemas.microsoft.com/office/drawing/2014/main" id="{6F41C60A-8B23-E3BA-8C05-1BD55321E0C4}"/>
                      </a:ext>
                    </a:extLst>
                  </p14:cNvPr>
                  <p14:cNvContentPartPr/>
                  <p14:nvPr/>
                </p14:nvContentPartPr>
                <p14:xfrm>
                  <a:off x="3299460" y="3610780"/>
                  <a:ext cx="28440" cy="1080"/>
                </p14:xfrm>
              </p:contentPart>
            </mc:Choice>
            <mc:Fallback xmlns="">
              <p:pic>
                <p:nvPicPr>
                  <p:cNvPr id="8208" name="Ink 8207">
                    <a:extLst>
                      <a:ext uri="{FF2B5EF4-FFF2-40B4-BE49-F238E27FC236}">
                        <a16:creationId xmlns:a16="http://schemas.microsoft.com/office/drawing/2014/main" id="{6F41C60A-8B23-E3BA-8C05-1BD55321E0C4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281460" y="3592780"/>
                    <a:ext cx="64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209" name="Ink 8208">
                    <a:extLst>
                      <a:ext uri="{FF2B5EF4-FFF2-40B4-BE49-F238E27FC236}">
                        <a16:creationId xmlns:a16="http://schemas.microsoft.com/office/drawing/2014/main" id="{EADCBF19-5C6D-C6DA-217A-D67EE1B5C707}"/>
                      </a:ext>
                    </a:extLst>
                  </p14:cNvPr>
                  <p14:cNvContentPartPr/>
                  <p14:nvPr/>
                </p14:nvContentPartPr>
                <p14:xfrm>
                  <a:off x="3366420" y="3615820"/>
                  <a:ext cx="36000" cy="360"/>
                </p14:xfrm>
              </p:contentPart>
            </mc:Choice>
            <mc:Fallback xmlns="">
              <p:pic>
                <p:nvPicPr>
                  <p:cNvPr id="8209" name="Ink 8208">
                    <a:extLst>
                      <a:ext uri="{FF2B5EF4-FFF2-40B4-BE49-F238E27FC236}">
                        <a16:creationId xmlns:a16="http://schemas.microsoft.com/office/drawing/2014/main" id="{EADCBF19-5C6D-C6DA-217A-D67EE1B5C70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348238" y="3597820"/>
                    <a:ext cx="72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210" name="Ink 8209">
                    <a:extLst>
                      <a:ext uri="{FF2B5EF4-FFF2-40B4-BE49-F238E27FC236}">
                        <a16:creationId xmlns:a16="http://schemas.microsoft.com/office/drawing/2014/main" id="{C9E5A226-CD1F-BE86-B8D0-8ACB7F41A49C}"/>
                      </a:ext>
                    </a:extLst>
                  </p14:cNvPr>
                  <p14:cNvContentPartPr/>
                  <p14:nvPr/>
                </p14:nvContentPartPr>
                <p14:xfrm>
                  <a:off x="3442020" y="3614380"/>
                  <a:ext cx="28440" cy="1800"/>
                </p14:xfrm>
              </p:contentPart>
            </mc:Choice>
            <mc:Fallback xmlns="">
              <p:pic>
                <p:nvPicPr>
                  <p:cNvPr id="8210" name="Ink 8209">
                    <a:extLst>
                      <a:ext uri="{FF2B5EF4-FFF2-40B4-BE49-F238E27FC236}">
                        <a16:creationId xmlns:a16="http://schemas.microsoft.com/office/drawing/2014/main" id="{C9E5A226-CD1F-BE86-B8D0-8ACB7F41A49C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424020" y="3599380"/>
                    <a:ext cx="64080" cy="31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211" name="Ink 8210">
                    <a:extLst>
                      <a:ext uri="{FF2B5EF4-FFF2-40B4-BE49-F238E27FC236}">
                        <a16:creationId xmlns:a16="http://schemas.microsoft.com/office/drawing/2014/main" id="{BAACAEEA-FEA3-C872-EEC7-6F8905896A74}"/>
                      </a:ext>
                    </a:extLst>
                  </p14:cNvPr>
                  <p14:cNvContentPartPr/>
                  <p14:nvPr/>
                </p14:nvContentPartPr>
                <p14:xfrm>
                  <a:off x="3518340" y="3618700"/>
                  <a:ext cx="32760" cy="1440"/>
                </p14:xfrm>
              </p:contentPart>
            </mc:Choice>
            <mc:Fallback xmlns="">
              <p:pic>
                <p:nvPicPr>
                  <p:cNvPr id="8211" name="Ink 8210">
                    <a:extLst>
                      <a:ext uri="{FF2B5EF4-FFF2-40B4-BE49-F238E27FC236}">
                        <a16:creationId xmlns:a16="http://schemas.microsoft.com/office/drawing/2014/main" id="{BAACAEEA-FEA3-C872-EEC7-6F8905896A7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500536" y="3600700"/>
                    <a:ext cx="6801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212" name="Ink 8211">
                    <a:extLst>
                      <a:ext uri="{FF2B5EF4-FFF2-40B4-BE49-F238E27FC236}">
                        <a16:creationId xmlns:a16="http://schemas.microsoft.com/office/drawing/2014/main" id="{9A456BED-EA41-3CAE-E321-0031FB19A73D}"/>
                      </a:ext>
                    </a:extLst>
                  </p14:cNvPr>
                  <p14:cNvContentPartPr/>
                  <p14:nvPr/>
                </p14:nvContentPartPr>
                <p14:xfrm>
                  <a:off x="3601140" y="3556060"/>
                  <a:ext cx="56520" cy="121680"/>
                </p14:xfrm>
              </p:contentPart>
            </mc:Choice>
            <mc:Fallback xmlns="">
              <p:pic>
                <p:nvPicPr>
                  <p:cNvPr id="8212" name="Ink 8211">
                    <a:extLst>
                      <a:ext uri="{FF2B5EF4-FFF2-40B4-BE49-F238E27FC236}">
                        <a16:creationId xmlns:a16="http://schemas.microsoft.com/office/drawing/2014/main" id="{9A456BED-EA41-3CAE-E321-0031FB19A73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83140" y="3538060"/>
                    <a:ext cx="9216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EDFA06-FBD5-005D-1BFF-E135DC74F46C}"/>
              </a:ext>
            </a:extLst>
          </p:cNvPr>
          <p:cNvGrpSpPr/>
          <p:nvPr/>
        </p:nvGrpSpPr>
        <p:grpSpPr>
          <a:xfrm>
            <a:off x="7827600" y="2419240"/>
            <a:ext cx="97200" cy="400160"/>
            <a:chOff x="3147632" y="1945410"/>
            <a:chExt cx="97200" cy="4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8E2043-42AF-895B-569C-EAC6590080F7}"/>
                    </a:ext>
                  </a:extLst>
                </p14:cNvPr>
                <p14:cNvContentPartPr/>
                <p14:nvPr/>
              </p14:nvContentPartPr>
              <p14:xfrm>
                <a:off x="3173592" y="2324330"/>
                <a:ext cx="2736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8E2043-42AF-895B-569C-EAC6590080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7592" y="2288930"/>
                  <a:ext cx="99000" cy="91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BB4142-96A9-2B4D-6891-718CCAF72455}"/>
                    </a:ext>
                  </a:extLst>
                </p14:cNvPr>
                <p14:cNvContentPartPr/>
                <p14:nvPr/>
              </p14:nvContentPartPr>
              <p14:xfrm>
                <a:off x="3147632" y="1945410"/>
                <a:ext cx="97200" cy="38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BB4142-96A9-2B4D-6891-718CCAF724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29632" y="1927410"/>
                  <a:ext cx="132840" cy="42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821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Outline</a:t>
            </a:r>
            <a:endParaRPr lang="en-US" dirty="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0CADA4-5C5D-4E04-8386-E03E7D9E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5475" y="1219200"/>
            <a:ext cx="10956925" cy="449580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Motivation &amp; intro to off-lattice KMC (OLKMC)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Accelerating OLKMC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Local environments, tolerant classification.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Self symmetries.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An adaptive catalogue.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Vacancy clusters, H-complexes and lifetimes</a:t>
            </a:r>
            <a:endParaRPr lang="en-US" altLang="en-US" sz="2000" dirty="0"/>
          </a:p>
          <a:p>
            <a:pPr lvl="1">
              <a:lnSpc>
                <a:spcPct val="12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996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906225-C921-35DC-E557-510665C2F641}"/>
              </a:ext>
            </a:extLst>
          </p:cNvPr>
          <p:cNvSpPr/>
          <p:nvPr/>
        </p:nvSpPr>
        <p:spPr bwMode="auto">
          <a:xfrm>
            <a:off x="1807113" y="3881604"/>
            <a:ext cx="3785193" cy="893971"/>
          </a:xfrm>
          <a:prstGeom prst="roundRect">
            <a:avLst>
              <a:gd name="adj" fmla="val 17015"/>
            </a:avLst>
          </a:prstGeom>
          <a:solidFill>
            <a:schemeClr val="bg1">
              <a:lumMod val="20000"/>
              <a:lumOff val="80000"/>
              <a:alpha val="57000"/>
            </a:schemeClr>
          </a:solidFill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43BFE332-7115-42CE-A822-9BE69759F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5613"/>
            <a:ext cx="10972800" cy="687387"/>
          </a:xfrm>
        </p:spPr>
        <p:txBody>
          <a:bodyPr/>
          <a:lstStyle/>
          <a:p>
            <a:pPr algn="l"/>
            <a:r>
              <a:rPr lang="en-US" altLang="en-US" sz="3600" dirty="0"/>
              <a:t>H-embrittlement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19475E-1A5C-0859-E268-86AD5A026D14}"/>
                  </a:ext>
                </a:extLst>
              </p14:cNvPr>
              <p14:cNvContentPartPr/>
              <p14:nvPr/>
            </p14:nvContentPartPr>
            <p14:xfrm>
              <a:off x="3287520" y="5222200"/>
              <a:ext cx="5760" cy="162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19475E-1A5C-0859-E268-86AD5A026D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9520" y="5204200"/>
                <a:ext cx="41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93" name="Ink 12292">
                <a:extLst>
                  <a:ext uri="{FF2B5EF4-FFF2-40B4-BE49-F238E27FC236}">
                    <a16:creationId xmlns:a16="http://schemas.microsoft.com/office/drawing/2014/main" id="{59A45C97-E270-1144-6943-FF872ADA8D45}"/>
                  </a:ext>
                </a:extLst>
              </p14:cNvPr>
              <p14:cNvContentPartPr/>
              <p14:nvPr/>
            </p14:nvContentPartPr>
            <p14:xfrm>
              <a:off x="4723604" y="5193715"/>
              <a:ext cx="22320" cy="154080"/>
            </p14:xfrm>
          </p:contentPart>
        </mc:Choice>
        <mc:Fallback xmlns="">
          <p:pic>
            <p:nvPicPr>
              <p:cNvPr id="12293" name="Ink 12292">
                <a:extLst>
                  <a:ext uri="{FF2B5EF4-FFF2-40B4-BE49-F238E27FC236}">
                    <a16:creationId xmlns:a16="http://schemas.microsoft.com/office/drawing/2014/main" id="{59A45C97-E270-1144-6943-FF872ADA8D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5309" y="5175673"/>
                <a:ext cx="58544" cy="189803"/>
              </a:xfrm>
              <a:prstGeom prst="rect">
                <a:avLst/>
              </a:prstGeom>
            </p:spPr>
          </p:pic>
        </mc:Fallback>
      </mc:AlternateContent>
      <p:cxnSp>
        <p:nvCxnSpPr>
          <p:cNvPr id="12301" name="Straight Arrow Connector 12300">
            <a:extLst>
              <a:ext uri="{FF2B5EF4-FFF2-40B4-BE49-F238E27FC236}">
                <a16:creationId xmlns:a16="http://schemas.microsoft.com/office/drawing/2014/main" id="{29F13D1F-AC6E-B8A5-CD0E-C779EA28CC6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800" y="5178780"/>
            <a:ext cx="4881024" cy="29870"/>
          </a:xfrm>
          <a:prstGeom prst="straightConnector1">
            <a:avLst/>
          </a:prstGeom>
          <a:ln w="3492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04" name="Straight Arrow Connector 12303">
            <a:extLst>
              <a:ext uri="{FF2B5EF4-FFF2-40B4-BE49-F238E27FC236}">
                <a16:creationId xmlns:a16="http://schemas.microsoft.com/office/drawing/2014/main" id="{381AD2B8-8117-C311-4303-710FC587CAE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9200" y="1774570"/>
            <a:ext cx="0" cy="3566870"/>
          </a:xfrm>
          <a:prstGeom prst="straightConnector1">
            <a:avLst/>
          </a:prstGeom>
          <a:ln w="3492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307" name="Ink 12306">
                <a:extLst>
                  <a:ext uri="{FF2B5EF4-FFF2-40B4-BE49-F238E27FC236}">
                    <a16:creationId xmlns:a16="http://schemas.microsoft.com/office/drawing/2014/main" id="{9AA816F1-CD1D-18AB-2C3E-1544DF0A94AF}"/>
                  </a:ext>
                </a:extLst>
              </p14:cNvPr>
              <p14:cNvContentPartPr/>
              <p14:nvPr/>
            </p14:nvContentPartPr>
            <p14:xfrm>
              <a:off x="1832461" y="5208650"/>
              <a:ext cx="1800" cy="163800"/>
            </p14:xfrm>
          </p:contentPart>
        </mc:Choice>
        <mc:Fallback xmlns="">
          <p:pic>
            <p:nvPicPr>
              <p:cNvPr id="12307" name="Ink 12306">
                <a:extLst>
                  <a:ext uri="{FF2B5EF4-FFF2-40B4-BE49-F238E27FC236}">
                    <a16:creationId xmlns:a16="http://schemas.microsoft.com/office/drawing/2014/main" id="{9AA816F1-CD1D-18AB-2C3E-1544DF0A94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4461" y="5190650"/>
                <a:ext cx="37440" cy="199440"/>
              </a:xfrm>
              <a:prstGeom prst="rect">
                <a:avLst/>
              </a:prstGeom>
            </p:spPr>
          </p:pic>
        </mc:Fallback>
      </mc:AlternateContent>
      <p:sp>
        <p:nvSpPr>
          <p:cNvPr id="12331" name="TextBox 12330">
            <a:extLst>
              <a:ext uri="{FF2B5EF4-FFF2-40B4-BE49-F238E27FC236}">
                <a16:creationId xmlns:a16="http://schemas.microsoft.com/office/drawing/2014/main" id="{02DBB94E-909E-119A-B554-F0B70D86EEC0}"/>
              </a:ext>
            </a:extLst>
          </p:cNvPr>
          <p:cNvSpPr txBox="1"/>
          <p:nvPr/>
        </p:nvSpPr>
        <p:spPr>
          <a:xfrm>
            <a:off x="1399270" y="4672694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accent5">
                    <a:lumMod val="75000"/>
                  </a:schemeClr>
                </a:solidFill>
              </a:rPr>
              <a:t>CC</a:t>
            </a:r>
          </a:p>
        </p:txBody>
      </p:sp>
      <p:sp>
        <p:nvSpPr>
          <p:cNvPr id="12332" name="TextBox 12331">
            <a:extLst>
              <a:ext uri="{FF2B5EF4-FFF2-40B4-BE49-F238E27FC236}">
                <a16:creationId xmlns:a16="http://schemas.microsoft.com/office/drawing/2014/main" id="{DE4255D1-B8BD-0950-3BCF-C58BA85DE2EE}"/>
              </a:ext>
            </a:extLst>
          </p:cNvPr>
          <p:cNvSpPr txBox="1"/>
          <p:nvPr/>
        </p:nvSpPr>
        <p:spPr>
          <a:xfrm>
            <a:off x="1864169" y="431219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accent5">
                    <a:lumMod val="75000"/>
                  </a:schemeClr>
                </a:solidFill>
              </a:rPr>
              <a:t>DFT</a:t>
            </a:r>
          </a:p>
        </p:txBody>
      </p:sp>
      <p:sp>
        <p:nvSpPr>
          <p:cNvPr id="12336" name="Rectangle: Rounded Corners 12335">
            <a:extLst>
              <a:ext uri="{FF2B5EF4-FFF2-40B4-BE49-F238E27FC236}">
                <a16:creationId xmlns:a16="http://schemas.microsoft.com/office/drawing/2014/main" id="{638522C8-2E7A-DE4B-51AF-33E514AA6E68}"/>
              </a:ext>
            </a:extLst>
          </p:cNvPr>
          <p:cNvSpPr/>
          <p:nvPr/>
        </p:nvSpPr>
        <p:spPr bwMode="auto">
          <a:xfrm>
            <a:off x="1363799" y="4590206"/>
            <a:ext cx="582210" cy="503530"/>
          </a:xfrm>
          <a:prstGeom prst="roundRect">
            <a:avLst>
              <a:gd name="adj" fmla="val 27563"/>
            </a:avLst>
          </a:prstGeom>
          <a:noFill/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37" name="Rectangle: Rounded Corners 12336">
            <a:extLst>
              <a:ext uri="{FF2B5EF4-FFF2-40B4-BE49-F238E27FC236}">
                <a16:creationId xmlns:a16="http://schemas.microsoft.com/office/drawing/2014/main" id="{58AC267F-1513-D9FC-195E-5A129D4C6258}"/>
              </a:ext>
            </a:extLst>
          </p:cNvPr>
          <p:cNvSpPr/>
          <p:nvPr/>
        </p:nvSpPr>
        <p:spPr bwMode="auto">
          <a:xfrm>
            <a:off x="1807113" y="4195024"/>
            <a:ext cx="696322" cy="578290"/>
          </a:xfrm>
          <a:prstGeom prst="roundRect">
            <a:avLst>
              <a:gd name="adj" fmla="val 27563"/>
            </a:avLst>
          </a:prstGeom>
          <a:noFill/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340" name="Group 12339">
            <a:extLst>
              <a:ext uri="{FF2B5EF4-FFF2-40B4-BE49-F238E27FC236}">
                <a16:creationId xmlns:a16="http://schemas.microsoft.com/office/drawing/2014/main" id="{7032A603-2CB7-56FB-3AAE-3F045A440A36}"/>
              </a:ext>
            </a:extLst>
          </p:cNvPr>
          <p:cNvGrpSpPr/>
          <p:nvPr/>
        </p:nvGrpSpPr>
        <p:grpSpPr>
          <a:xfrm>
            <a:off x="2308240" y="3257583"/>
            <a:ext cx="1653737" cy="1170078"/>
            <a:chOff x="2362780" y="3077870"/>
            <a:chExt cx="1653737" cy="1170078"/>
          </a:xfrm>
        </p:grpSpPr>
        <p:sp>
          <p:nvSpPr>
            <p:cNvPr id="12333" name="TextBox 12332">
              <a:extLst>
                <a:ext uri="{FF2B5EF4-FFF2-40B4-BE49-F238E27FC236}">
                  <a16:creationId xmlns:a16="http://schemas.microsoft.com/office/drawing/2014/main" id="{511FD210-16A5-FEA3-3C25-B640F96286E1}"/>
                </a:ext>
              </a:extLst>
            </p:cNvPr>
            <p:cNvSpPr txBox="1"/>
            <p:nvPr/>
          </p:nvSpPr>
          <p:spPr>
            <a:xfrm>
              <a:off x="3202012" y="334139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GB" sz="1600" baseline="0" dirty="0">
                  <a:solidFill>
                    <a:schemeClr val="accent5">
                      <a:lumMod val="75000"/>
                    </a:schemeClr>
                  </a:solidFill>
                </a:rPr>
                <a:t>MD</a:t>
              </a:r>
            </a:p>
          </p:txBody>
        </p:sp>
        <p:sp>
          <p:nvSpPr>
            <p:cNvPr id="12338" name="Rectangle: Rounded Corners 12337">
              <a:extLst>
                <a:ext uri="{FF2B5EF4-FFF2-40B4-BE49-F238E27FC236}">
                  <a16:creationId xmlns:a16="http://schemas.microsoft.com/office/drawing/2014/main" id="{B9C7CDC7-32D9-54E6-C334-8F0AD69F2062}"/>
                </a:ext>
              </a:extLst>
            </p:cNvPr>
            <p:cNvSpPr/>
            <p:nvPr/>
          </p:nvSpPr>
          <p:spPr bwMode="auto">
            <a:xfrm>
              <a:off x="2362780" y="3077870"/>
              <a:ext cx="1653737" cy="1170078"/>
            </a:xfrm>
            <a:prstGeom prst="roundRect">
              <a:avLst>
                <a:gd name="adj" fmla="val 27563"/>
              </a:avLst>
            </a:prstGeom>
            <a:noFill/>
            <a:ln w="25400" cap="flat" cmpd="sng" algn="ctr">
              <a:solidFill>
                <a:srgbClr val="321E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800" b="1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342" name="TextBox 12341">
            <a:extLst>
              <a:ext uri="{FF2B5EF4-FFF2-40B4-BE49-F238E27FC236}">
                <a16:creationId xmlns:a16="http://schemas.microsoft.com/office/drawing/2014/main" id="{03F80F0A-4799-824B-367E-19099C01F4B9}"/>
              </a:ext>
            </a:extLst>
          </p:cNvPr>
          <p:cNvSpPr txBox="1"/>
          <p:nvPr/>
        </p:nvSpPr>
        <p:spPr>
          <a:xfrm>
            <a:off x="4379780" y="285388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accent5">
                    <a:lumMod val="75000"/>
                  </a:schemeClr>
                </a:solidFill>
              </a:rPr>
              <a:t>CM</a:t>
            </a:r>
          </a:p>
        </p:txBody>
      </p:sp>
      <p:sp>
        <p:nvSpPr>
          <p:cNvPr id="12343" name="Rectangle: Rounded Corners 12342">
            <a:extLst>
              <a:ext uri="{FF2B5EF4-FFF2-40B4-BE49-F238E27FC236}">
                <a16:creationId xmlns:a16="http://schemas.microsoft.com/office/drawing/2014/main" id="{56EBE4CF-BD9D-E046-2866-0D9854832040}"/>
              </a:ext>
            </a:extLst>
          </p:cNvPr>
          <p:cNvSpPr/>
          <p:nvPr/>
        </p:nvSpPr>
        <p:spPr bwMode="auto">
          <a:xfrm>
            <a:off x="3680263" y="2437848"/>
            <a:ext cx="1894835" cy="1170630"/>
          </a:xfrm>
          <a:prstGeom prst="roundRect">
            <a:avLst>
              <a:gd name="adj" fmla="val 27563"/>
            </a:avLst>
          </a:prstGeom>
          <a:noFill/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345" name="Ink 12344">
                <a:extLst>
                  <a:ext uri="{FF2B5EF4-FFF2-40B4-BE49-F238E27FC236}">
                    <a16:creationId xmlns:a16="http://schemas.microsoft.com/office/drawing/2014/main" id="{3CD648F9-ECD0-967C-F4F0-DE2FAD46C167}"/>
                  </a:ext>
                </a:extLst>
              </p14:cNvPr>
              <p14:cNvContentPartPr/>
              <p14:nvPr/>
            </p14:nvContentPartPr>
            <p14:xfrm>
              <a:off x="1127160" y="4221045"/>
              <a:ext cx="81000" cy="5760"/>
            </p14:xfrm>
          </p:contentPart>
        </mc:Choice>
        <mc:Fallback xmlns="">
          <p:pic>
            <p:nvPicPr>
              <p:cNvPr id="12345" name="Ink 12344">
                <a:extLst>
                  <a:ext uri="{FF2B5EF4-FFF2-40B4-BE49-F238E27FC236}">
                    <a16:creationId xmlns:a16="http://schemas.microsoft.com/office/drawing/2014/main" id="{3CD648F9-ECD0-967C-F4F0-DE2FAD46C16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9160" y="4203045"/>
                <a:ext cx="116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350" name="Ink 12349">
                <a:extLst>
                  <a:ext uri="{FF2B5EF4-FFF2-40B4-BE49-F238E27FC236}">
                    <a16:creationId xmlns:a16="http://schemas.microsoft.com/office/drawing/2014/main" id="{C619B52A-7E17-CA78-804B-837F21820AC5}"/>
                  </a:ext>
                </a:extLst>
              </p14:cNvPr>
              <p14:cNvContentPartPr/>
              <p14:nvPr/>
            </p14:nvContentPartPr>
            <p14:xfrm>
              <a:off x="1124640" y="3445877"/>
              <a:ext cx="88200" cy="1440"/>
            </p14:xfrm>
          </p:contentPart>
        </mc:Choice>
        <mc:Fallback xmlns="">
          <p:pic>
            <p:nvPicPr>
              <p:cNvPr id="12350" name="Ink 12349">
                <a:extLst>
                  <a:ext uri="{FF2B5EF4-FFF2-40B4-BE49-F238E27FC236}">
                    <a16:creationId xmlns:a16="http://schemas.microsoft.com/office/drawing/2014/main" id="{C619B52A-7E17-CA78-804B-837F21820A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6640" y="3427877"/>
                <a:ext cx="123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60" name="Ink 12359">
                <a:extLst>
                  <a:ext uri="{FF2B5EF4-FFF2-40B4-BE49-F238E27FC236}">
                    <a16:creationId xmlns:a16="http://schemas.microsoft.com/office/drawing/2014/main" id="{E6B5CA59-1A82-9BCB-1CD8-7CDC3AA4D305}"/>
                  </a:ext>
                </a:extLst>
              </p14:cNvPr>
              <p14:cNvContentPartPr/>
              <p14:nvPr/>
            </p14:nvContentPartPr>
            <p14:xfrm>
              <a:off x="1127880" y="2722003"/>
              <a:ext cx="74880" cy="4320"/>
            </p14:xfrm>
          </p:contentPart>
        </mc:Choice>
        <mc:Fallback xmlns="">
          <p:pic>
            <p:nvPicPr>
              <p:cNvPr id="12360" name="Ink 12359">
                <a:extLst>
                  <a:ext uri="{FF2B5EF4-FFF2-40B4-BE49-F238E27FC236}">
                    <a16:creationId xmlns:a16="http://schemas.microsoft.com/office/drawing/2014/main" id="{E6B5CA59-1A82-9BCB-1CD8-7CDC3AA4D3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9880" y="2704003"/>
                <a:ext cx="110520" cy="39960"/>
              </a:xfrm>
              <a:prstGeom prst="rect">
                <a:avLst/>
              </a:prstGeom>
            </p:spPr>
          </p:pic>
        </mc:Fallback>
      </mc:AlternateContent>
      <p:sp>
        <p:nvSpPr>
          <p:cNvPr id="12361" name="TextBox 12360">
            <a:extLst>
              <a:ext uri="{FF2B5EF4-FFF2-40B4-BE49-F238E27FC236}">
                <a16:creationId xmlns:a16="http://schemas.microsoft.com/office/drawing/2014/main" id="{E0128B15-C7D8-8603-CDCA-50AC1F1A52A1}"/>
              </a:ext>
            </a:extLst>
          </p:cNvPr>
          <p:cNvSpPr txBox="1"/>
          <p:nvPr/>
        </p:nvSpPr>
        <p:spPr>
          <a:xfrm>
            <a:off x="556217" y="2557046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mm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E316-2611-2E54-EA1E-4B72F4C9C019}"/>
              </a:ext>
            </a:extLst>
          </p:cNvPr>
          <p:cNvSpPr txBox="1"/>
          <p:nvPr/>
        </p:nvSpPr>
        <p:spPr>
          <a:xfrm>
            <a:off x="574357" y="327660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μm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4006B-732B-45DA-ADDC-920F90547EC1}"/>
              </a:ext>
            </a:extLst>
          </p:cNvPr>
          <p:cNvSpPr txBox="1"/>
          <p:nvPr/>
        </p:nvSpPr>
        <p:spPr>
          <a:xfrm>
            <a:off x="574357" y="403716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9C680-53A6-CC22-666E-FD3B9F23E424}"/>
              </a:ext>
            </a:extLst>
          </p:cNvPr>
          <p:cNvSpPr txBox="1"/>
          <p:nvPr/>
        </p:nvSpPr>
        <p:spPr>
          <a:xfrm>
            <a:off x="1654904" y="541352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1C0627-D571-7DEC-633F-33312CFD443B}"/>
              </a:ext>
            </a:extLst>
          </p:cNvPr>
          <p:cNvSpPr txBox="1"/>
          <p:nvPr/>
        </p:nvSpPr>
        <p:spPr>
          <a:xfrm>
            <a:off x="2332664" y="5427305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ps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8F6940-58E3-E892-7095-8715FCD56641}"/>
                  </a:ext>
                </a:extLst>
              </p14:cNvPr>
              <p14:cNvContentPartPr/>
              <p14:nvPr/>
            </p14:nvContentPartPr>
            <p14:xfrm>
              <a:off x="2527980" y="5221980"/>
              <a:ext cx="6480" cy="11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8F6940-58E3-E892-7095-8715FCD5664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08921" y="5203980"/>
                <a:ext cx="44216" cy="146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33A2CE-60F9-3C51-3D1F-A5520B6F18B0}"/>
              </a:ext>
            </a:extLst>
          </p:cNvPr>
          <p:cNvSpPr txBox="1"/>
          <p:nvPr/>
        </p:nvSpPr>
        <p:spPr>
          <a:xfrm>
            <a:off x="3075763" y="5427305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61966-768B-8A52-B1B8-89080CC43331}"/>
              </a:ext>
            </a:extLst>
          </p:cNvPr>
          <p:cNvSpPr txBox="1"/>
          <p:nvPr/>
        </p:nvSpPr>
        <p:spPr>
          <a:xfrm>
            <a:off x="3813176" y="5416379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μs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DD7F4-23E0-D7F9-607F-B9291F0AE779}"/>
              </a:ext>
            </a:extLst>
          </p:cNvPr>
          <p:cNvSpPr txBox="1"/>
          <p:nvPr/>
        </p:nvSpPr>
        <p:spPr>
          <a:xfrm>
            <a:off x="4507131" y="5427305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ms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A27F1-BE95-1C23-00E3-6E5117F9C050}"/>
              </a:ext>
            </a:extLst>
          </p:cNvPr>
          <p:cNvSpPr txBox="1"/>
          <p:nvPr/>
        </p:nvSpPr>
        <p:spPr>
          <a:xfrm>
            <a:off x="5325817" y="54232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DE69A-C726-7BD0-76FA-56EFEE85C1A7}"/>
              </a:ext>
            </a:extLst>
          </p:cNvPr>
          <p:cNvSpPr txBox="1"/>
          <p:nvPr/>
        </p:nvSpPr>
        <p:spPr>
          <a:xfrm>
            <a:off x="4016660" y="4146791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400" baseline="0" dirty="0">
                <a:solidFill>
                  <a:srgbClr val="321E00"/>
                </a:solidFill>
              </a:rPr>
              <a:t>H-embrittlement</a:t>
            </a:r>
          </a:p>
        </p:txBody>
      </p:sp>
      <p:sp>
        <p:nvSpPr>
          <p:cNvPr id="17" name="Rak koppling 16">
            <a:extLst>
              <a:ext uri="{FF2B5EF4-FFF2-40B4-BE49-F238E27FC236}">
                <a16:creationId xmlns:a16="http://schemas.microsoft.com/office/drawing/2014/main" id="{3D0A4856-B080-4588-A1DA-7E3801CA04F8}"/>
              </a:ext>
            </a:extLst>
          </p:cNvPr>
          <p:cNvSpPr/>
          <p:nvPr/>
        </p:nvSpPr>
        <p:spPr>
          <a:xfrm rot="5400000">
            <a:off x="3939300" y="5284620"/>
            <a:ext cx="182880" cy="0"/>
          </a:xfrm>
          <a:prstGeom prst="line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txBody>
          <a:bodyPr wrap="square" rtlCol="0" anchor="ctr" anchorCtr="1">
            <a:spAutoFit/>
          </a:bodyPr>
          <a:lstStyle/>
          <a:p>
            <a:pPr>
              <a:buNone/>
              <a:defRPr sz="1600" baseline="0" dirty="0" err="1" smtClean="0">
                <a:solidFill>
                  <a:schemeClr val="bg2"/>
                </a:solidFill>
              </a:defRPr>
            </a:pPr>
            <a:endParaRPr lang="en-US" sz="1600" baseline="0" dirty="0" err="1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AD71F6-06B1-AE22-E6AF-1CD613B5950E}"/>
                  </a:ext>
                </a:extLst>
              </p14:cNvPr>
              <p14:cNvContentPartPr/>
              <p14:nvPr/>
            </p14:nvContentPartPr>
            <p14:xfrm>
              <a:off x="5469297" y="5203260"/>
              <a:ext cx="5760" cy="16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AD71F6-06B1-AE22-E6AF-1CD613B595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51297" y="5185260"/>
                <a:ext cx="41400" cy="1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325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12D07-0C48-A297-6BC6-ADD79C9E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2657"/>
            <a:ext cx="8449880" cy="60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0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57BB-8182-9F56-A1C4-FAF24E19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8600"/>
            <a:ext cx="10591800" cy="58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7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24ED52-2A18-6A69-A584-DE7A7FFD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76200"/>
            <a:ext cx="834992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6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263CB-6077-16B8-A428-79A47586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4800"/>
            <a:ext cx="10729435" cy="59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C5FDD-358C-64A1-B754-273EA9C9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9" y="533400"/>
            <a:ext cx="11582400" cy="241013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A07D04-A01B-D457-874C-C1859C28B91E}"/>
              </a:ext>
            </a:extLst>
          </p:cNvPr>
          <p:cNvGrpSpPr/>
          <p:nvPr/>
        </p:nvGrpSpPr>
        <p:grpSpPr>
          <a:xfrm>
            <a:off x="224259" y="4038600"/>
            <a:ext cx="11811000" cy="1910049"/>
            <a:chOff x="595132" y="2925231"/>
            <a:chExt cx="10796768" cy="17460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8C2218-18E4-D13B-E21D-E5754AE27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771" b="52375"/>
            <a:stretch/>
          </p:blipFill>
          <p:spPr>
            <a:xfrm>
              <a:off x="595132" y="2971800"/>
              <a:ext cx="6134100" cy="165289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2FBE64-D5C4-98FC-97BE-A4A322D10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47821"/>
            <a:stretch/>
          </p:blipFill>
          <p:spPr>
            <a:xfrm>
              <a:off x="5257800" y="2925231"/>
              <a:ext cx="6134100" cy="174603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01F0B8-70CF-A226-39B2-DFA00CF0DB1B}"/>
              </a:ext>
            </a:extLst>
          </p:cNvPr>
          <p:cNvGrpSpPr/>
          <p:nvPr/>
        </p:nvGrpSpPr>
        <p:grpSpPr>
          <a:xfrm>
            <a:off x="990600" y="3096265"/>
            <a:ext cx="311040" cy="789609"/>
            <a:chOff x="1130760" y="2993231"/>
            <a:chExt cx="311040" cy="7896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051DC3-3698-C9A4-747E-194B976842BE}"/>
                    </a:ext>
                  </a:extLst>
                </p14:cNvPr>
                <p14:cNvContentPartPr/>
                <p14:nvPr/>
              </p14:nvContentPartPr>
              <p14:xfrm>
                <a:off x="1197962" y="2993231"/>
                <a:ext cx="154080" cy="62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051DC3-3698-C9A4-747E-194B976842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79962" y="2975231"/>
                  <a:ext cx="189720" cy="656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7727A9-CF55-411C-99FB-0755E99890F2}"/>
                </a:ext>
              </a:extLst>
            </p:cNvPr>
            <p:cNvGrpSpPr/>
            <p:nvPr/>
          </p:nvGrpSpPr>
          <p:grpSpPr>
            <a:xfrm>
              <a:off x="1130760" y="3004880"/>
              <a:ext cx="311040" cy="777960"/>
              <a:chOff x="1130760" y="3004880"/>
              <a:chExt cx="311040" cy="77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839436EB-9A2D-EC69-64B0-70FEC072DF55}"/>
                      </a:ext>
                    </a:extLst>
                  </p14:cNvPr>
                  <p14:cNvContentPartPr/>
                  <p14:nvPr/>
                </p14:nvContentPartPr>
                <p14:xfrm>
                  <a:off x="1280520" y="3004880"/>
                  <a:ext cx="161280" cy="6278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839436EB-9A2D-EC69-64B0-70FEC072DF5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62880" y="2986880"/>
                    <a:ext cx="196920" cy="66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80DEAF56-30B6-E7D6-60CA-5C735991DBA2}"/>
                      </a:ext>
                    </a:extLst>
                  </p14:cNvPr>
                  <p14:cNvContentPartPr/>
                  <p14:nvPr/>
                </p14:nvContentPartPr>
                <p14:xfrm>
                  <a:off x="1130760" y="3564320"/>
                  <a:ext cx="235800" cy="2185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80DEAF56-30B6-E7D6-60CA-5C735991DBA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13120" y="3546680"/>
                    <a:ext cx="271440" cy="254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1EF81AB-F9B9-19C8-A293-8AD32A6F0F2A}"/>
                  </a:ext>
                </a:extLst>
              </p14:cNvPr>
              <p14:cNvContentPartPr/>
              <p14:nvPr/>
            </p14:nvContentPartPr>
            <p14:xfrm>
              <a:off x="2209800" y="3930984"/>
              <a:ext cx="2959800" cy="215231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1EF81AB-F9B9-19C8-A293-8AD32A6F0F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92161" y="3912988"/>
                <a:ext cx="2995439" cy="25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4813BD-EC2C-C7F3-B65C-EC608776A934}"/>
                  </a:ext>
                </a:extLst>
              </p14:cNvPr>
              <p14:cNvContentPartPr/>
              <p14:nvPr/>
            </p14:nvContentPartPr>
            <p14:xfrm>
              <a:off x="7155141" y="3974014"/>
              <a:ext cx="3177481" cy="2310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4813BD-EC2C-C7F3-B65C-EC608776A9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37502" y="3956019"/>
                <a:ext cx="3213118" cy="266691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6C43AE7-A21F-7EF3-4360-D54239C644D9}"/>
              </a:ext>
            </a:extLst>
          </p:cNvPr>
          <p:cNvGrpSpPr/>
          <p:nvPr/>
        </p:nvGrpSpPr>
        <p:grpSpPr>
          <a:xfrm>
            <a:off x="10866780" y="3117090"/>
            <a:ext cx="479880" cy="1013400"/>
            <a:chOff x="10866780" y="3117090"/>
            <a:chExt cx="479880" cy="10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3BF264-4910-C438-94C1-E0DC8DC43AEE}"/>
                    </a:ext>
                  </a:extLst>
                </p14:cNvPr>
                <p14:cNvContentPartPr/>
                <p14:nvPr/>
              </p14:nvContentPartPr>
              <p14:xfrm>
                <a:off x="10866780" y="3137970"/>
                <a:ext cx="331200" cy="871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3BF264-4910-C438-94C1-E0DC8DC43AE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49140" y="3119970"/>
                  <a:ext cx="36684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494E84-9188-3E19-C87C-B3923FE3F5CA}"/>
                    </a:ext>
                  </a:extLst>
                </p14:cNvPr>
                <p14:cNvContentPartPr/>
                <p14:nvPr/>
              </p14:nvContentPartPr>
              <p14:xfrm>
                <a:off x="10903500" y="3117090"/>
                <a:ext cx="371160" cy="861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494E84-9188-3E19-C87C-B3923FE3F5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85500" y="3099450"/>
                  <a:ext cx="40680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0C4266-E5CA-673A-2668-8337E0B49BD5}"/>
                    </a:ext>
                  </a:extLst>
                </p14:cNvPr>
                <p14:cNvContentPartPr/>
                <p14:nvPr/>
              </p14:nvContentPartPr>
              <p14:xfrm>
                <a:off x="11100420" y="3899730"/>
                <a:ext cx="246240" cy="230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0C4266-E5CA-673A-2668-8337E0B49B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82420" y="3882090"/>
                  <a:ext cx="2818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751E77-BB76-74B2-4621-1CA81F989B60}"/>
              </a:ext>
            </a:extLst>
          </p:cNvPr>
          <p:cNvGrpSpPr/>
          <p:nvPr/>
        </p:nvGrpSpPr>
        <p:grpSpPr>
          <a:xfrm rot="20692910">
            <a:off x="8566803" y="3069161"/>
            <a:ext cx="257040" cy="736200"/>
            <a:chOff x="3539440" y="3004600"/>
            <a:chExt cx="25704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084799-F87E-1B67-864E-20D2ED8C48B1}"/>
                    </a:ext>
                  </a:extLst>
                </p14:cNvPr>
                <p14:cNvContentPartPr/>
                <p14:nvPr/>
              </p14:nvContentPartPr>
              <p14:xfrm>
                <a:off x="3634480" y="3004600"/>
                <a:ext cx="46800" cy="55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084799-F87E-1B67-864E-20D2ED8C48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6480" y="2986960"/>
                  <a:ext cx="824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D8B422-25D1-D9A0-1633-42CF52FC307D}"/>
                    </a:ext>
                  </a:extLst>
                </p14:cNvPr>
                <p14:cNvContentPartPr/>
                <p14:nvPr/>
              </p14:nvContentPartPr>
              <p14:xfrm>
                <a:off x="3711520" y="3019720"/>
                <a:ext cx="38880" cy="57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D8B422-25D1-D9A0-1633-42CF52FC30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93880" y="3001720"/>
                  <a:ext cx="7452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99424D-6076-91F0-FEAB-F64C1AC25E95}"/>
                    </a:ext>
                  </a:extLst>
                </p14:cNvPr>
                <p14:cNvContentPartPr/>
                <p14:nvPr/>
              </p14:nvContentPartPr>
              <p14:xfrm>
                <a:off x="3539440" y="3519760"/>
                <a:ext cx="257040" cy="221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99424D-6076-91F0-FEAB-F64C1AC25E9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21800" y="3501760"/>
                  <a:ext cx="2926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661FCF-3C2B-0874-A36D-1F7A27BAFB99}"/>
              </a:ext>
            </a:extLst>
          </p:cNvPr>
          <p:cNvGrpSpPr/>
          <p:nvPr/>
        </p:nvGrpSpPr>
        <p:grpSpPr>
          <a:xfrm>
            <a:off x="3691840" y="2971800"/>
            <a:ext cx="257040" cy="736200"/>
            <a:chOff x="3539440" y="3004600"/>
            <a:chExt cx="25704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883FB0-8425-CCB7-D052-B9DEFD6D438E}"/>
                    </a:ext>
                  </a:extLst>
                </p14:cNvPr>
                <p14:cNvContentPartPr/>
                <p14:nvPr/>
              </p14:nvContentPartPr>
              <p14:xfrm>
                <a:off x="3634480" y="3004600"/>
                <a:ext cx="46800" cy="558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883FB0-8425-CCB7-D052-B9DEFD6D43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6480" y="2986960"/>
                  <a:ext cx="824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9E4A58-D2B6-E02E-40E2-771E728889BB}"/>
                    </a:ext>
                  </a:extLst>
                </p14:cNvPr>
                <p14:cNvContentPartPr/>
                <p14:nvPr/>
              </p14:nvContentPartPr>
              <p14:xfrm>
                <a:off x="3711520" y="3019720"/>
                <a:ext cx="38880" cy="570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9E4A58-D2B6-E02E-40E2-771E728889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93880" y="3001720"/>
                  <a:ext cx="7452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43D5F8-2CFD-5C8E-1513-86B58690BE2D}"/>
                    </a:ext>
                  </a:extLst>
                </p14:cNvPr>
                <p14:cNvContentPartPr/>
                <p14:nvPr/>
              </p14:nvContentPartPr>
              <p14:xfrm>
                <a:off x="3539440" y="3519760"/>
                <a:ext cx="257040" cy="221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43D5F8-2CFD-5C8E-1513-86B58690BE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21800" y="3501760"/>
                  <a:ext cx="2926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EC9386D-89A1-ED92-A78E-394C82358185}"/>
              </a:ext>
            </a:extLst>
          </p:cNvPr>
          <p:cNvGrpSpPr/>
          <p:nvPr/>
        </p:nvGrpSpPr>
        <p:grpSpPr>
          <a:xfrm>
            <a:off x="6061240" y="3160480"/>
            <a:ext cx="277560" cy="868680"/>
            <a:chOff x="6061240" y="3160480"/>
            <a:chExt cx="27756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711A2F-05BE-8438-F885-F219C769AECF}"/>
                    </a:ext>
                  </a:extLst>
                </p14:cNvPr>
                <p14:cNvContentPartPr/>
                <p14:nvPr/>
              </p14:nvContentPartPr>
              <p14:xfrm>
                <a:off x="6140800" y="3160480"/>
                <a:ext cx="29520" cy="643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711A2F-05BE-8438-F885-F219C769AE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22800" y="3142840"/>
                  <a:ext cx="6516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B3B3CC-FF5F-9287-C4F2-8BE7ACB73230}"/>
                    </a:ext>
                  </a:extLst>
                </p14:cNvPr>
                <p14:cNvContentPartPr/>
                <p14:nvPr/>
              </p14:nvContentPartPr>
              <p14:xfrm>
                <a:off x="6225400" y="3182440"/>
                <a:ext cx="36360" cy="59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B3B3CC-FF5F-9287-C4F2-8BE7ACB732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07760" y="3164800"/>
                  <a:ext cx="720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A88D40-72E3-EB6E-9F5A-4BDDD3119A3A}"/>
                    </a:ext>
                  </a:extLst>
                </p14:cNvPr>
                <p14:cNvContentPartPr/>
                <p14:nvPr/>
              </p14:nvContentPartPr>
              <p14:xfrm>
                <a:off x="6061240" y="3804880"/>
                <a:ext cx="277560" cy="224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A88D40-72E3-EB6E-9F5A-4BDDD3119A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43240" y="3787240"/>
                  <a:ext cx="3132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6FE254-D559-B21F-12C5-4071CA11E671}"/>
              </a:ext>
            </a:extLst>
          </p:cNvPr>
          <p:cNvGrpSpPr/>
          <p:nvPr/>
        </p:nvGrpSpPr>
        <p:grpSpPr>
          <a:xfrm>
            <a:off x="4718012" y="5690351"/>
            <a:ext cx="578880" cy="313200"/>
            <a:chOff x="4718012" y="5690351"/>
            <a:chExt cx="5788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06FEC3-959B-0F96-6742-0D5B85DBDBEE}"/>
                    </a:ext>
                  </a:extLst>
                </p14:cNvPr>
                <p14:cNvContentPartPr/>
                <p14:nvPr/>
              </p14:nvContentPartPr>
              <p14:xfrm>
                <a:off x="4718012" y="5726351"/>
                <a:ext cx="134640" cy="27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06FEC3-959B-0F96-6742-0D5B85DBDB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0012" y="5708711"/>
                  <a:ext cx="1702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42967A-C22E-F8F1-2022-C42FCCD56B7C}"/>
                    </a:ext>
                  </a:extLst>
                </p14:cNvPr>
                <p14:cNvContentPartPr/>
                <p14:nvPr/>
              </p14:nvContentPartPr>
              <p14:xfrm>
                <a:off x="4854812" y="5882231"/>
                <a:ext cx="252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42967A-C22E-F8F1-2022-C42FCCD56B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37172" y="5864231"/>
                  <a:ext cx="38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AD718D-8B6A-4F94-33A2-A30CF420CE3F}"/>
                    </a:ext>
                  </a:extLst>
                </p14:cNvPr>
                <p14:cNvContentPartPr/>
                <p14:nvPr/>
              </p14:nvContentPartPr>
              <p14:xfrm>
                <a:off x="4950212" y="5864951"/>
                <a:ext cx="1080" cy="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AD718D-8B6A-4F94-33A2-A30CF420CE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2212" y="5847311"/>
                  <a:ext cx="3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BCE64B-FE43-6F61-64B1-BCDBCA52A2B6}"/>
                    </a:ext>
                  </a:extLst>
                </p14:cNvPr>
                <p14:cNvContentPartPr/>
                <p14:nvPr/>
              </p14:nvContentPartPr>
              <p14:xfrm>
                <a:off x="5039852" y="5876111"/>
                <a:ext cx="21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BCE64B-FE43-6F61-64B1-BCDBCA52A2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1852" y="5858111"/>
                  <a:ext cx="3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7F23EB0-38C6-F582-4CC2-5F90C7050F1C}"/>
                    </a:ext>
                  </a:extLst>
                </p14:cNvPr>
                <p14:cNvContentPartPr/>
                <p14:nvPr/>
              </p14:nvContentPartPr>
              <p14:xfrm>
                <a:off x="5138852" y="5877191"/>
                <a:ext cx="11160" cy="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7F23EB0-38C6-F582-4CC2-5F90C7050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1212" y="5859551"/>
                  <a:ext cx="46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2A478F3-8C84-4585-D9B1-2C21B46A3625}"/>
                    </a:ext>
                  </a:extLst>
                </p14:cNvPr>
                <p14:cNvContentPartPr/>
                <p14:nvPr/>
              </p14:nvContentPartPr>
              <p14:xfrm>
                <a:off x="5155412" y="5690351"/>
                <a:ext cx="141480" cy="299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2A478F3-8C84-4585-D9B1-2C21B46A36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37412" y="5672351"/>
                  <a:ext cx="17712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820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B95610C-DC97-BC50-A7D1-840C291DCAE3}"/>
              </a:ext>
            </a:extLst>
          </p:cNvPr>
          <p:cNvGrpSpPr/>
          <p:nvPr/>
        </p:nvGrpSpPr>
        <p:grpSpPr>
          <a:xfrm>
            <a:off x="1524000" y="228600"/>
            <a:ext cx="8871465" cy="5955033"/>
            <a:chOff x="1752601" y="228600"/>
            <a:chExt cx="8871465" cy="5955033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9C4775DE-6406-5C33-104A-26EB1CD29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7" r="1893"/>
            <a:stretch/>
          </p:blipFill>
          <p:spPr>
            <a:xfrm>
              <a:off x="1752601" y="228600"/>
              <a:ext cx="8686800" cy="59550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2F0D93-C2F0-F4B9-573D-5440B77F29D2}"/>
                    </a:ext>
                  </a:extLst>
                </p:cNvPr>
                <p:cNvSpPr txBox="1"/>
                <p:nvPr/>
              </p:nvSpPr>
              <p:spPr>
                <a:xfrm rot="16200000">
                  <a:off x="9409803" y="2597530"/>
                  <a:ext cx="2059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:r>
                    <a:rPr lang="en-GB" sz="1800" b="0" baseline="0" dirty="0">
                      <a:solidFill>
                        <a:schemeClr val="bg2"/>
                      </a:solidFill>
                    </a:rPr>
                    <a:t>Diffusivit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sSup>
                        <m:sSupPr>
                          <m:ctrlPr>
                            <a:rPr lang="en-GB" sz="1800" b="0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1800" b="0" i="0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sz="1800" b="0" i="0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GB" sz="1800" b="0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1800" b="0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1800" b="0" i="0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GB" sz="1800" b="0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GB" sz="1800" b="0" baseline="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2F0D93-C2F0-F4B9-573D-5440B77F2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409803" y="2597530"/>
                  <a:ext cx="205919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000" r="-26667" b="-26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6101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B826982-C20A-1F49-05C2-8E242D745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"/>
            <a:ext cx="8150681" cy="59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70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C439DE3-721E-B265-D59E-608701A1C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*preliminary</a:t>
            </a:r>
            <a:endParaRPr lang="en-US" altLang="en-US" sz="3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DEE90C2-BBE7-E164-445D-081C8E5C11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4231773"/>
                  </p:ext>
                </p:extLst>
              </p:nvPr>
            </p:nvGraphicFramePr>
            <p:xfrm>
              <a:off x="838200" y="2456941"/>
              <a:ext cx="9982200" cy="179119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644636">
                      <a:extLst>
                        <a:ext uri="{9D8B030D-6E8A-4147-A177-3AD203B41FA5}">
                          <a16:colId xmlns:a16="http://schemas.microsoft.com/office/drawing/2014/main" val="1182236347"/>
                        </a:ext>
                      </a:extLst>
                    </a:gridCol>
                    <a:gridCol w="1777985">
                      <a:extLst>
                        <a:ext uri="{9D8B030D-6E8A-4147-A177-3AD203B41FA5}">
                          <a16:colId xmlns:a16="http://schemas.microsoft.com/office/drawing/2014/main" val="4244332037"/>
                        </a:ext>
                      </a:extLst>
                    </a:gridCol>
                    <a:gridCol w="2559113">
                      <a:extLst>
                        <a:ext uri="{9D8B030D-6E8A-4147-A177-3AD203B41FA5}">
                          <a16:colId xmlns:a16="http://schemas.microsoft.com/office/drawing/2014/main" val="3071375790"/>
                        </a:ext>
                      </a:extLst>
                    </a:gridCol>
                    <a:gridCol w="2000233">
                      <a:extLst>
                        <a:ext uri="{9D8B030D-6E8A-4147-A177-3AD203B41FA5}">
                          <a16:colId xmlns:a16="http://schemas.microsoft.com/office/drawing/2014/main" val="2368496412"/>
                        </a:ext>
                      </a:extLst>
                    </a:gridCol>
                    <a:gridCol w="2000233">
                      <a:extLst>
                        <a:ext uri="{9D8B030D-6E8A-4147-A177-3AD203B41FA5}">
                          <a16:colId xmlns:a16="http://schemas.microsoft.com/office/drawing/2014/main" val="445848915"/>
                        </a:ext>
                      </a:extLst>
                    </a:gridCol>
                  </a:tblGrid>
                  <a:tr h="3434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GB" sz="2400" dirty="0">
                              <a:solidFill>
                                <a:schemeClr val="bg2"/>
                              </a:solidFill>
                            </a:rPr>
                            <a:t>Complex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 sz="2400" b="0" smtClean="0">
                                          <a:solidFill>
                                            <a:schemeClr val="bg2"/>
                                          </a:solidFill>
                                        </a:rPr>
                                        <m:t>dis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</a:rPr>
                                    <m:t>eV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2400" dirty="0">
                              <a:solidFill>
                                <a:schemeClr val="bg2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 sz="2400" b="0" smtClean="0">
                                          <a:solidFill>
                                            <a:schemeClr val="bg2"/>
                                          </a:solidFill>
                                        </a:rPr>
                                        <m:t>dis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</a:rPr>
                                    <m:t>eV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2400" dirty="0">
                              <a:solidFill>
                                <a:schemeClr val="bg2"/>
                              </a:solidFill>
                            </a:rPr>
                            <a:t> with H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</a:rPr>
                                    <m:t>s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2400" dirty="0">
                              <a:solidFill>
                                <a:schemeClr val="bg2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sz="2400" b="0" smtClean="0">
                                      <a:solidFill>
                                        <a:schemeClr val="bg2"/>
                                      </a:solidFill>
                                    </a:rPr>
                                    <m:t>s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2400" dirty="0">
                              <a:solidFill>
                                <a:schemeClr val="bg2"/>
                              </a:solidFill>
                            </a:rPr>
                            <a:t> with H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18217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0.82(3)</m:t>
                                </m:r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0.87(0)</m:t>
                                </m:r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4×</m:t>
                                </m:r>
                                <m:sSup>
                                  <m:sSupPr>
                                    <m:ctrlPr>
                                      <a:rPr lang="en-GB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7×</m:t>
                                </m:r>
                                <m:sSup>
                                  <m:sSupPr>
                                    <m:ctrlPr>
                                      <a:rPr lang="en-GB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61135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GB" sz="2400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68</m:t>
                                </m:r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GB" sz="2400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9×</m:t>
                                </m:r>
                                <m:sSup>
                                  <m:sSupPr>
                                    <m:ctrlPr>
                                      <a:rPr lang="en-GB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9×</m:t>
                                </m:r>
                                <m:sSup>
                                  <m:sSupPr>
                                    <m:ctrlPr>
                                      <a:rPr lang="en-GB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9378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DEE90C2-BBE7-E164-445D-081C8E5C11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4231773"/>
                  </p:ext>
                </p:extLst>
              </p:nvPr>
            </p:nvGraphicFramePr>
            <p:xfrm>
              <a:off x="838200" y="2456941"/>
              <a:ext cx="9982200" cy="179119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644636">
                      <a:extLst>
                        <a:ext uri="{9D8B030D-6E8A-4147-A177-3AD203B41FA5}">
                          <a16:colId xmlns:a16="http://schemas.microsoft.com/office/drawing/2014/main" val="1182236347"/>
                        </a:ext>
                      </a:extLst>
                    </a:gridCol>
                    <a:gridCol w="1777985">
                      <a:extLst>
                        <a:ext uri="{9D8B030D-6E8A-4147-A177-3AD203B41FA5}">
                          <a16:colId xmlns:a16="http://schemas.microsoft.com/office/drawing/2014/main" val="4244332037"/>
                        </a:ext>
                      </a:extLst>
                    </a:gridCol>
                    <a:gridCol w="2559113">
                      <a:extLst>
                        <a:ext uri="{9D8B030D-6E8A-4147-A177-3AD203B41FA5}">
                          <a16:colId xmlns:a16="http://schemas.microsoft.com/office/drawing/2014/main" val="3071375790"/>
                        </a:ext>
                      </a:extLst>
                    </a:gridCol>
                    <a:gridCol w="2000233">
                      <a:extLst>
                        <a:ext uri="{9D8B030D-6E8A-4147-A177-3AD203B41FA5}">
                          <a16:colId xmlns:a16="http://schemas.microsoft.com/office/drawing/2014/main" val="2368496412"/>
                        </a:ext>
                      </a:extLst>
                    </a:gridCol>
                    <a:gridCol w="2000233">
                      <a:extLst>
                        <a:ext uri="{9D8B030D-6E8A-4147-A177-3AD203B41FA5}">
                          <a16:colId xmlns:a16="http://schemas.microsoft.com/office/drawing/2014/main" val="445848915"/>
                        </a:ext>
                      </a:extLst>
                    </a:gridCol>
                  </a:tblGrid>
                  <a:tr h="6391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GB" sz="2400" dirty="0">
                              <a:solidFill>
                                <a:schemeClr val="bg2"/>
                              </a:solidFill>
                            </a:rPr>
                            <a:t>Complex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2466" t="-70476" r="-369521" b="-1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810" t="-70476" r="-156905" b="-1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90" t="-70476" r="-100915" b="-1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90" t="-70476" r="-915" b="-1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118217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90426" r="-507778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466" t="-190426" r="-369521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33810" t="-190426" r="-15690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99390" t="-190426" r="-10091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90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9390" t="-190426" r="-915" b="-1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1135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87368" r="-507778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2466" t="-287368" r="-369521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810" t="-287368" r="-156905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90" t="-287368" r="-100915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90" t="-287368" r="-915" b="-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93785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48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Summary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0CADA4-5C5D-4E04-8386-E03E7D9E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5475" y="1219200"/>
            <a:ext cx="10956925" cy="449580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GB" altLang="en-US" sz="2400" dirty="0"/>
          </a:p>
          <a:p>
            <a:pPr>
              <a:lnSpc>
                <a:spcPct val="120000"/>
              </a:lnSpc>
            </a:pPr>
            <a:r>
              <a:rPr lang="en-GB" altLang="en-US" sz="2400" dirty="0"/>
              <a:t>Tolerant, invariant and continuous equivalence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Adaptive catalogue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Classified complexes’ diffusion pathways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Hydrogen can lower diffusion barrier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H de-trapping barrier(s) from clusters 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H effective diffusivity 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Quantified the trapping atmospheres surrounding vacancy clusters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Cluster lifetimes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953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Try </a:t>
            </a:r>
            <a:r>
              <a:rPr lang="en-US" altLang="en-US" sz="3600" dirty="0" err="1"/>
              <a:t>openFLY</a:t>
            </a:r>
            <a:r>
              <a:rPr lang="en-US" altLang="en-US" sz="3600" dirty="0"/>
              <a:t> - </a:t>
            </a:r>
            <a:r>
              <a:rPr lang="en-US" altLang="en-US" sz="3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github.com/</a:t>
            </a:r>
            <a:r>
              <a:rPr lang="en-US" altLang="en-US" sz="3200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ConorWilliams</a:t>
            </a:r>
            <a:r>
              <a:rPr lang="en-US" altLang="en-US" sz="3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/</a:t>
            </a:r>
            <a:r>
              <a:rPr lang="en-US" altLang="en-US" sz="3200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openFLY</a:t>
            </a:r>
            <a:endParaRPr lang="en-US" altLang="en-US" sz="36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0CADA4-5C5D-4E04-8386-E03E7D9E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5475" y="1219200"/>
            <a:ext cx="10956925" cy="449580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GB" altLang="en-US" sz="2400" dirty="0"/>
          </a:p>
          <a:p>
            <a:pPr>
              <a:lnSpc>
                <a:spcPct val="120000"/>
              </a:lnSpc>
            </a:pPr>
            <a:r>
              <a:rPr lang="en-GB" altLang="en-US" sz="2400" dirty="0"/>
              <a:t>Fully documented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Parallelised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Open source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Implements all discussed and more (graph based methods, etc)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Supports the GSD format</a:t>
            </a:r>
          </a:p>
          <a:p>
            <a:pPr>
              <a:lnSpc>
                <a:spcPct val="120000"/>
              </a:lnSpc>
            </a:pPr>
            <a:r>
              <a:rPr lang="en-GB" altLang="en-US" sz="2400" dirty="0"/>
              <a:t>Supports </a:t>
            </a:r>
            <a:r>
              <a:rPr lang="en-GB" altLang="en-US" sz="2400" dirty="0" err="1"/>
              <a:t>openKIM</a:t>
            </a:r>
            <a:r>
              <a:rPr lang="en-GB" altLang="en-US" sz="2400" dirty="0"/>
              <a:t> </a:t>
            </a:r>
            <a:r>
              <a:rPr lang="en-GB" altLang="en-US" sz="1600" dirty="0"/>
              <a:t>(EAM, DUNN, EMT, EDIP, MEAM, </a:t>
            </a:r>
            <a:r>
              <a:rPr lang="en-GB" altLang="en-US" sz="1600" dirty="0" err="1"/>
              <a:t>hNN</a:t>
            </a:r>
            <a:r>
              <a:rPr lang="en-GB" altLang="en-US" sz="1600" dirty="0"/>
              <a:t>, LJ_*, </a:t>
            </a:r>
            <a:r>
              <a:rPr lang="en-GB" altLang="en-US" sz="1600" dirty="0" err="1"/>
              <a:t>Tersoff</a:t>
            </a:r>
            <a:r>
              <a:rPr lang="en-GB" altLang="en-US" sz="1600" dirty="0"/>
              <a:t>, …)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664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3BFE332-7115-42CE-A822-9BE69759F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5613"/>
            <a:ext cx="10972800" cy="687387"/>
          </a:xfrm>
        </p:spPr>
        <p:txBody>
          <a:bodyPr/>
          <a:lstStyle/>
          <a:p>
            <a:pPr algn="l"/>
            <a:r>
              <a:rPr lang="en-US" altLang="en-US" sz="3600" dirty="0"/>
              <a:t>H-embrittlement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59F69-FD79-5541-5655-E754FA01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44" y="1501581"/>
            <a:ext cx="5649627" cy="423722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52797E-5030-A4D9-4E13-B4E69798B996}"/>
              </a:ext>
            </a:extLst>
          </p:cNvPr>
          <p:cNvSpPr/>
          <p:nvPr/>
        </p:nvSpPr>
        <p:spPr bwMode="auto">
          <a:xfrm>
            <a:off x="1807113" y="3881604"/>
            <a:ext cx="3785193" cy="893971"/>
          </a:xfrm>
          <a:prstGeom prst="roundRect">
            <a:avLst>
              <a:gd name="adj" fmla="val 17015"/>
            </a:avLst>
          </a:prstGeom>
          <a:solidFill>
            <a:schemeClr val="bg1">
              <a:lumMod val="20000"/>
              <a:lumOff val="80000"/>
              <a:alpha val="57000"/>
            </a:schemeClr>
          </a:solidFill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B0BEC7-4488-2E43-14DC-2B5A3B54B373}"/>
                  </a:ext>
                </a:extLst>
              </p14:cNvPr>
              <p14:cNvContentPartPr/>
              <p14:nvPr/>
            </p14:nvContentPartPr>
            <p14:xfrm>
              <a:off x="3287520" y="5222200"/>
              <a:ext cx="5760" cy="162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B0BEC7-4488-2E43-14DC-2B5A3B54B3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520" y="5204200"/>
                <a:ext cx="41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B380D9F-AE4B-8879-0823-2D8730EA53A0}"/>
                  </a:ext>
                </a:extLst>
              </p14:cNvPr>
              <p14:cNvContentPartPr/>
              <p14:nvPr/>
            </p14:nvContentPartPr>
            <p14:xfrm>
              <a:off x="4723604" y="5193715"/>
              <a:ext cx="22320" cy="154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B380D9F-AE4B-8879-0823-2D8730EA53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309" y="5175673"/>
                <a:ext cx="58544" cy="189803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716B7D-2EFE-113B-3E94-8416DFFDF1D3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800" y="5178780"/>
            <a:ext cx="4881024" cy="29870"/>
          </a:xfrm>
          <a:prstGeom prst="straightConnector1">
            <a:avLst/>
          </a:prstGeom>
          <a:ln w="3492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FF8D03-2345-8A70-A7F0-116AF7F4DA0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9200" y="1774570"/>
            <a:ext cx="0" cy="3566870"/>
          </a:xfrm>
          <a:prstGeom prst="straightConnector1">
            <a:avLst/>
          </a:prstGeom>
          <a:ln w="3492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9A5112-DB2B-71F0-C596-8BA9BC174082}"/>
                  </a:ext>
                </a:extLst>
              </p14:cNvPr>
              <p14:cNvContentPartPr/>
              <p14:nvPr/>
            </p14:nvContentPartPr>
            <p14:xfrm>
              <a:off x="1832461" y="5208650"/>
              <a:ext cx="1800" cy="163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9A5112-DB2B-71F0-C596-8BA9BC1740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4461" y="5190650"/>
                <a:ext cx="37440" cy="199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49F3C11-26D9-A652-3836-BC290B78A9A7}"/>
              </a:ext>
            </a:extLst>
          </p:cNvPr>
          <p:cNvSpPr txBox="1"/>
          <p:nvPr/>
        </p:nvSpPr>
        <p:spPr>
          <a:xfrm>
            <a:off x="1399270" y="4672694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accent5">
                    <a:lumMod val="75000"/>
                  </a:schemeClr>
                </a:solidFill>
              </a:rPr>
              <a:t>CC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F2EC9-AE90-700B-FDAE-F371452B00F3}"/>
              </a:ext>
            </a:extLst>
          </p:cNvPr>
          <p:cNvSpPr txBox="1"/>
          <p:nvPr/>
        </p:nvSpPr>
        <p:spPr>
          <a:xfrm>
            <a:off x="1864169" y="431219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accent5">
                    <a:lumMod val="75000"/>
                  </a:schemeClr>
                </a:solidFill>
              </a:rPr>
              <a:t>DFT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C86646-E8E1-FB80-DBD5-0CFAAB642233}"/>
              </a:ext>
            </a:extLst>
          </p:cNvPr>
          <p:cNvSpPr/>
          <p:nvPr/>
        </p:nvSpPr>
        <p:spPr bwMode="auto">
          <a:xfrm>
            <a:off x="1363799" y="4590206"/>
            <a:ext cx="582210" cy="503530"/>
          </a:xfrm>
          <a:prstGeom prst="roundRect">
            <a:avLst>
              <a:gd name="adj" fmla="val 27563"/>
            </a:avLst>
          </a:prstGeom>
          <a:noFill/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88B7F4-E17B-3150-1155-34FEB12AA96B}"/>
              </a:ext>
            </a:extLst>
          </p:cNvPr>
          <p:cNvSpPr/>
          <p:nvPr/>
        </p:nvSpPr>
        <p:spPr bwMode="auto">
          <a:xfrm>
            <a:off x="1807113" y="4195024"/>
            <a:ext cx="696322" cy="578290"/>
          </a:xfrm>
          <a:prstGeom prst="roundRect">
            <a:avLst>
              <a:gd name="adj" fmla="val 27563"/>
            </a:avLst>
          </a:prstGeom>
          <a:noFill/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61CBFC-20D5-7109-1F1D-373E2E7D80E9}"/>
              </a:ext>
            </a:extLst>
          </p:cNvPr>
          <p:cNvGrpSpPr/>
          <p:nvPr/>
        </p:nvGrpSpPr>
        <p:grpSpPr>
          <a:xfrm>
            <a:off x="2308240" y="3257583"/>
            <a:ext cx="1653737" cy="1170078"/>
            <a:chOff x="2362780" y="3077870"/>
            <a:chExt cx="1653737" cy="11700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75673D-500D-1363-CDF7-90C383067E61}"/>
                </a:ext>
              </a:extLst>
            </p:cNvPr>
            <p:cNvSpPr txBox="1"/>
            <p:nvPr/>
          </p:nvSpPr>
          <p:spPr>
            <a:xfrm>
              <a:off x="3202012" y="334139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GB" sz="1600" baseline="0" dirty="0">
                  <a:solidFill>
                    <a:schemeClr val="accent5">
                      <a:lumMod val="75000"/>
                    </a:schemeClr>
                  </a:solidFill>
                </a:rPr>
                <a:t>MD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6863DFB-B8CD-AE48-CBE8-569F93207E4D}"/>
                </a:ext>
              </a:extLst>
            </p:cNvPr>
            <p:cNvSpPr/>
            <p:nvPr/>
          </p:nvSpPr>
          <p:spPr bwMode="auto">
            <a:xfrm>
              <a:off x="2362780" y="3077870"/>
              <a:ext cx="1653737" cy="1170078"/>
            </a:xfrm>
            <a:prstGeom prst="roundRect">
              <a:avLst>
                <a:gd name="adj" fmla="val 27563"/>
              </a:avLst>
            </a:prstGeom>
            <a:noFill/>
            <a:ln w="25400" cap="flat" cmpd="sng" algn="ctr">
              <a:solidFill>
                <a:srgbClr val="321E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800" b="1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C873D7-7A4C-3BA6-ABE8-D0D02A02882E}"/>
              </a:ext>
            </a:extLst>
          </p:cNvPr>
          <p:cNvSpPr txBox="1"/>
          <p:nvPr/>
        </p:nvSpPr>
        <p:spPr>
          <a:xfrm>
            <a:off x="4379780" y="285388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accent5">
                    <a:lumMod val="75000"/>
                  </a:schemeClr>
                </a:solidFill>
              </a:rPr>
              <a:t>CM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177E8F-43A4-19F0-0257-78B25E461857}"/>
              </a:ext>
            </a:extLst>
          </p:cNvPr>
          <p:cNvSpPr/>
          <p:nvPr/>
        </p:nvSpPr>
        <p:spPr bwMode="auto">
          <a:xfrm>
            <a:off x="3680263" y="2437848"/>
            <a:ext cx="1894835" cy="1170630"/>
          </a:xfrm>
          <a:prstGeom prst="roundRect">
            <a:avLst>
              <a:gd name="adj" fmla="val 27563"/>
            </a:avLst>
          </a:prstGeom>
          <a:noFill/>
          <a:ln w="25400" cap="flat" cmpd="sng" algn="ctr">
            <a:solidFill>
              <a:srgbClr val="321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8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75E3A02-DAF8-078B-724B-16119382A722}"/>
                  </a:ext>
                </a:extLst>
              </p14:cNvPr>
              <p14:cNvContentPartPr/>
              <p14:nvPr/>
            </p14:nvContentPartPr>
            <p14:xfrm>
              <a:off x="1127160" y="4221045"/>
              <a:ext cx="81000" cy="5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75E3A02-DAF8-078B-724B-16119382A7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9160" y="4203045"/>
                <a:ext cx="116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EBB79E3-82C2-DF71-FC03-AB3800097331}"/>
                  </a:ext>
                </a:extLst>
              </p14:cNvPr>
              <p14:cNvContentPartPr/>
              <p14:nvPr/>
            </p14:nvContentPartPr>
            <p14:xfrm>
              <a:off x="1124640" y="3445877"/>
              <a:ext cx="88200" cy="1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EBB79E3-82C2-DF71-FC03-AB38000973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6640" y="3427877"/>
                <a:ext cx="123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320" name="Ink 12319">
                <a:extLst>
                  <a:ext uri="{FF2B5EF4-FFF2-40B4-BE49-F238E27FC236}">
                    <a16:creationId xmlns:a16="http://schemas.microsoft.com/office/drawing/2014/main" id="{88878DF5-826D-D2E0-69A9-CB03A9070CF0}"/>
                  </a:ext>
                </a:extLst>
              </p14:cNvPr>
              <p14:cNvContentPartPr/>
              <p14:nvPr/>
            </p14:nvContentPartPr>
            <p14:xfrm>
              <a:off x="1127880" y="2722003"/>
              <a:ext cx="74880" cy="4320"/>
            </p14:xfrm>
          </p:contentPart>
        </mc:Choice>
        <mc:Fallback xmlns="">
          <p:pic>
            <p:nvPicPr>
              <p:cNvPr id="12320" name="Ink 12319">
                <a:extLst>
                  <a:ext uri="{FF2B5EF4-FFF2-40B4-BE49-F238E27FC236}">
                    <a16:creationId xmlns:a16="http://schemas.microsoft.com/office/drawing/2014/main" id="{88878DF5-826D-D2E0-69A9-CB03A9070C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9880" y="2704003"/>
                <a:ext cx="110520" cy="39960"/>
              </a:xfrm>
              <a:prstGeom prst="rect">
                <a:avLst/>
              </a:prstGeom>
            </p:spPr>
          </p:pic>
        </mc:Fallback>
      </mc:AlternateContent>
      <p:sp>
        <p:nvSpPr>
          <p:cNvPr id="12321" name="TextBox 12320">
            <a:extLst>
              <a:ext uri="{FF2B5EF4-FFF2-40B4-BE49-F238E27FC236}">
                <a16:creationId xmlns:a16="http://schemas.microsoft.com/office/drawing/2014/main" id="{C5787ED6-B977-E3C6-D2BC-381E62C0A190}"/>
              </a:ext>
            </a:extLst>
          </p:cNvPr>
          <p:cNvSpPr txBox="1"/>
          <p:nvPr/>
        </p:nvSpPr>
        <p:spPr>
          <a:xfrm>
            <a:off x="556217" y="2557046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mm</a:t>
            </a:r>
          </a:p>
        </p:txBody>
      </p:sp>
      <p:sp>
        <p:nvSpPr>
          <p:cNvPr id="12322" name="TextBox 12321">
            <a:extLst>
              <a:ext uri="{FF2B5EF4-FFF2-40B4-BE49-F238E27FC236}">
                <a16:creationId xmlns:a16="http://schemas.microsoft.com/office/drawing/2014/main" id="{119969CA-EE1E-A1D8-BA7C-917A48B6903E}"/>
              </a:ext>
            </a:extLst>
          </p:cNvPr>
          <p:cNvSpPr txBox="1"/>
          <p:nvPr/>
        </p:nvSpPr>
        <p:spPr>
          <a:xfrm>
            <a:off x="574357" y="327660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μm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12323" name="TextBox 12322">
            <a:extLst>
              <a:ext uri="{FF2B5EF4-FFF2-40B4-BE49-F238E27FC236}">
                <a16:creationId xmlns:a16="http://schemas.microsoft.com/office/drawing/2014/main" id="{1666B122-AC64-4551-2138-A990E588E8A8}"/>
              </a:ext>
            </a:extLst>
          </p:cNvPr>
          <p:cNvSpPr txBox="1"/>
          <p:nvPr/>
        </p:nvSpPr>
        <p:spPr>
          <a:xfrm>
            <a:off x="574357" y="403716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nm</a:t>
            </a:r>
          </a:p>
        </p:txBody>
      </p:sp>
      <p:sp>
        <p:nvSpPr>
          <p:cNvPr id="12324" name="TextBox 12323">
            <a:extLst>
              <a:ext uri="{FF2B5EF4-FFF2-40B4-BE49-F238E27FC236}">
                <a16:creationId xmlns:a16="http://schemas.microsoft.com/office/drawing/2014/main" id="{B4D8C793-E0BC-1F94-D2D4-366524ABD203}"/>
              </a:ext>
            </a:extLst>
          </p:cNvPr>
          <p:cNvSpPr txBox="1"/>
          <p:nvPr/>
        </p:nvSpPr>
        <p:spPr>
          <a:xfrm>
            <a:off x="1654904" y="541352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fs</a:t>
            </a:r>
          </a:p>
        </p:txBody>
      </p:sp>
      <p:sp>
        <p:nvSpPr>
          <p:cNvPr id="12325" name="TextBox 12324">
            <a:extLst>
              <a:ext uri="{FF2B5EF4-FFF2-40B4-BE49-F238E27FC236}">
                <a16:creationId xmlns:a16="http://schemas.microsoft.com/office/drawing/2014/main" id="{A3DB88AA-0210-ACD7-B8E0-CBCEEE24C1D8}"/>
              </a:ext>
            </a:extLst>
          </p:cNvPr>
          <p:cNvSpPr txBox="1"/>
          <p:nvPr/>
        </p:nvSpPr>
        <p:spPr>
          <a:xfrm>
            <a:off x="2332664" y="5427305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ps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26" name="Ink 12325">
                <a:extLst>
                  <a:ext uri="{FF2B5EF4-FFF2-40B4-BE49-F238E27FC236}">
                    <a16:creationId xmlns:a16="http://schemas.microsoft.com/office/drawing/2014/main" id="{92A14A66-4DDB-60B2-03CF-37C2D6455774}"/>
                  </a:ext>
                </a:extLst>
              </p14:cNvPr>
              <p14:cNvContentPartPr/>
              <p14:nvPr/>
            </p14:nvContentPartPr>
            <p14:xfrm>
              <a:off x="2527980" y="5221980"/>
              <a:ext cx="6480" cy="110520"/>
            </p14:xfrm>
          </p:contentPart>
        </mc:Choice>
        <mc:Fallback xmlns="">
          <p:pic>
            <p:nvPicPr>
              <p:cNvPr id="12326" name="Ink 12325">
                <a:extLst>
                  <a:ext uri="{FF2B5EF4-FFF2-40B4-BE49-F238E27FC236}">
                    <a16:creationId xmlns:a16="http://schemas.microsoft.com/office/drawing/2014/main" id="{92A14A66-4DDB-60B2-03CF-37C2D64557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8921" y="5203980"/>
                <a:ext cx="44216" cy="146160"/>
              </a:xfrm>
              <a:prstGeom prst="rect">
                <a:avLst/>
              </a:prstGeom>
            </p:spPr>
          </p:pic>
        </mc:Fallback>
      </mc:AlternateContent>
      <p:sp>
        <p:nvSpPr>
          <p:cNvPr id="12327" name="TextBox 12326">
            <a:extLst>
              <a:ext uri="{FF2B5EF4-FFF2-40B4-BE49-F238E27FC236}">
                <a16:creationId xmlns:a16="http://schemas.microsoft.com/office/drawing/2014/main" id="{FF4CE82A-BEF0-2A16-D1F4-28C962A86C2E}"/>
              </a:ext>
            </a:extLst>
          </p:cNvPr>
          <p:cNvSpPr txBox="1"/>
          <p:nvPr/>
        </p:nvSpPr>
        <p:spPr>
          <a:xfrm>
            <a:off x="3075763" y="5427305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ns</a:t>
            </a:r>
          </a:p>
        </p:txBody>
      </p:sp>
      <p:sp>
        <p:nvSpPr>
          <p:cNvPr id="12328" name="TextBox 12327">
            <a:extLst>
              <a:ext uri="{FF2B5EF4-FFF2-40B4-BE49-F238E27FC236}">
                <a16:creationId xmlns:a16="http://schemas.microsoft.com/office/drawing/2014/main" id="{E0CB476F-A80A-554B-894E-FB695A9867FB}"/>
              </a:ext>
            </a:extLst>
          </p:cNvPr>
          <p:cNvSpPr txBox="1"/>
          <p:nvPr/>
        </p:nvSpPr>
        <p:spPr>
          <a:xfrm>
            <a:off x="3813176" y="5416379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μs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12329" name="TextBox 12328">
            <a:extLst>
              <a:ext uri="{FF2B5EF4-FFF2-40B4-BE49-F238E27FC236}">
                <a16:creationId xmlns:a16="http://schemas.microsoft.com/office/drawing/2014/main" id="{9FA91842-2F43-3FAB-5142-697700D686DF}"/>
              </a:ext>
            </a:extLst>
          </p:cNvPr>
          <p:cNvSpPr txBox="1"/>
          <p:nvPr/>
        </p:nvSpPr>
        <p:spPr>
          <a:xfrm>
            <a:off x="4507131" y="5427305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 err="1">
                <a:solidFill>
                  <a:schemeClr val="bg2"/>
                </a:solidFill>
              </a:rPr>
              <a:t>ms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sp>
        <p:nvSpPr>
          <p:cNvPr id="12330" name="TextBox 12329">
            <a:extLst>
              <a:ext uri="{FF2B5EF4-FFF2-40B4-BE49-F238E27FC236}">
                <a16:creationId xmlns:a16="http://schemas.microsoft.com/office/drawing/2014/main" id="{E966AF4E-2DCB-D0F7-BAFE-B3A9A38A966B}"/>
              </a:ext>
            </a:extLst>
          </p:cNvPr>
          <p:cNvSpPr txBox="1"/>
          <p:nvPr/>
        </p:nvSpPr>
        <p:spPr>
          <a:xfrm>
            <a:off x="5325817" y="54232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600" baseline="0" dirty="0">
                <a:solidFill>
                  <a:schemeClr val="bg2"/>
                </a:solidFill>
              </a:rPr>
              <a:t>s</a:t>
            </a:r>
          </a:p>
        </p:txBody>
      </p:sp>
      <p:sp>
        <p:nvSpPr>
          <p:cNvPr id="12335" name="TextBox 12334">
            <a:extLst>
              <a:ext uri="{FF2B5EF4-FFF2-40B4-BE49-F238E27FC236}">
                <a16:creationId xmlns:a16="http://schemas.microsoft.com/office/drawing/2014/main" id="{6C01868B-B8E8-9E66-DB62-4EBD8DADF456}"/>
              </a:ext>
            </a:extLst>
          </p:cNvPr>
          <p:cNvSpPr txBox="1"/>
          <p:nvPr/>
        </p:nvSpPr>
        <p:spPr>
          <a:xfrm>
            <a:off x="4016660" y="4146791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400" baseline="0" dirty="0">
                <a:solidFill>
                  <a:srgbClr val="321E00"/>
                </a:solidFill>
              </a:rPr>
              <a:t>H-embrittlement</a:t>
            </a:r>
          </a:p>
        </p:txBody>
      </p:sp>
      <p:sp>
        <p:nvSpPr>
          <p:cNvPr id="12341" name="Rak koppling 16">
            <a:extLst>
              <a:ext uri="{FF2B5EF4-FFF2-40B4-BE49-F238E27FC236}">
                <a16:creationId xmlns:a16="http://schemas.microsoft.com/office/drawing/2014/main" id="{CEBA2EDC-9C03-9977-FFE2-0B45991B2DCF}"/>
              </a:ext>
            </a:extLst>
          </p:cNvPr>
          <p:cNvSpPr/>
          <p:nvPr/>
        </p:nvSpPr>
        <p:spPr>
          <a:xfrm rot="5400000">
            <a:off x="3939300" y="5284620"/>
            <a:ext cx="182880" cy="0"/>
          </a:xfrm>
          <a:prstGeom prst="line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txBody>
          <a:bodyPr wrap="square" rtlCol="0" anchor="ctr" anchorCtr="1">
            <a:spAutoFit/>
          </a:bodyPr>
          <a:lstStyle/>
          <a:p>
            <a:pPr>
              <a:buNone/>
              <a:defRPr sz="1600" baseline="0" dirty="0" err="1" smtClean="0">
                <a:solidFill>
                  <a:schemeClr val="bg2"/>
                </a:solidFill>
              </a:defRPr>
            </a:pPr>
            <a:endParaRPr lang="en-US" sz="1600" baseline="0" dirty="0" err="1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44" name="Ink 12343">
                <a:extLst>
                  <a:ext uri="{FF2B5EF4-FFF2-40B4-BE49-F238E27FC236}">
                    <a16:creationId xmlns:a16="http://schemas.microsoft.com/office/drawing/2014/main" id="{2B1D36D3-D5B2-54C8-36B0-DE7067F54F04}"/>
                  </a:ext>
                </a:extLst>
              </p14:cNvPr>
              <p14:cNvContentPartPr/>
              <p14:nvPr/>
            </p14:nvContentPartPr>
            <p14:xfrm>
              <a:off x="5469297" y="5203260"/>
              <a:ext cx="5760" cy="162720"/>
            </p14:xfrm>
          </p:contentPart>
        </mc:Choice>
        <mc:Fallback xmlns="">
          <p:pic>
            <p:nvPicPr>
              <p:cNvPr id="12344" name="Ink 12343">
                <a:extLst>
                  <a:ext uri="{FF2B5EF4-FFF2-40B4-BE49-F238E27FC236}">
                    <a16:creationId xmlns:a16="http://schemas.microsoft.com/office/drawing/2014/main" id="{2B1D36D3-D5B2-54C8-36B0-DE7067F54F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297" y="5185260"/>
                <a:ext cx="41400" cy="1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973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0CADA4-5C5D-4E04-8386-E03E7D9E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5475" y="1219200"/>
            <a:ext cx="10956925" cy="449580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GB" altLang="en-US" sz="2000" dirty="0"/>
              <a:t>We gratefully acknowledge the funding received from the EP-SRC via the CDT in Computational Methods for Materials Science (Grant number EP/L015552/1) and grant EP/T008687/2. </a:t>
            </a:r>
          </a:p>
          <a:p>
            <a:pPr>
              <a:lnSpc>
                <a:spcPct val="120000"/>
              </a:lnSpc>
            </a:pPr>
            <a:r>
              <a:rPr lang="en-GB" altLang="en-US" sz="2000" dirty="0"/>
              <a:t>E. I. Galindo-Nava acknowledges the Royal Academy of Engineering for his research fellowship funding. </a:t>
            </a:r>
          </a:p>
          <a:p>
            <a:pPr>
              <a:lnSpc>
                <a:spcPct val="120000"/>
              </a:lnSpc>
            </a:pPr>
            <a:r>
              <a:rPr lang="en-GB" altLang="en-US" sz="2000" dirty="0"/>
              <a:t>We also acknowledge Rolls-Royce PLC for the provision of funding. All information and foreground intellectual property generated by this research work is the property of Rolls-Royce PLC.</a:t>
            </a:r>
            <a:endParaRPr lang="en-US" altLang="en-US" sz="2000" dirty="0"/>
          </a:p>
          <a:p>
            <a:pPr lvl="1">
              <a:lnSpc>
                <a:spcPct val="12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591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EF073-AFE3-7A7B-E604-1C106274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0" y="1707629"/>
            <a:ext cx="10892519" cy="3778771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3AD18280-B9A7-D4F1-22C4-1440F41F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dirty="0"/>
              <a:t>Complex diffusion</a:t>
            </a:r>
          </a:p>
        </p:txBody>
      </p:sp>
    </p:spTree>
    <p:extLst>
      <p:ext uri="{BB962C8B-B14F-4D97-AF65-F5344CB8AC3E}">
        <p14:creationId xmlns:p14="http://schemas.microsoft.com/office/powerpoint/2010/main" val="1230692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A3410-02AA-AC67-2327-5E4E26C1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65505"/>
            <a:ext cx="10363200" cy="312698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C1DB18E-CE99-DC6E-7135-C6D61EE3B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dirty="0"/>
              <a:t>H parameters</a:t>
            </a:r>
          </a:p>
        </p:txBody>
      </p:sp>
    </p:spTree>
    <p:extLst>
      <p:ext uri="{BB962C8B-B14F-4D97-AF65-F5344CB8AC3E}">
        <p14:creationId xmlns:p14="http://schemas.microsoft.com/office/powerpoint/2010/main" val="3122133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683AB-DD94-99CF-68AE-8D5CDB77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76" y="861331"/>
            <a:ext cx="6875720" cy="5055499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0C4671F-DABD-DA9A-0829-EFDBFAF8B841}"/>
              </a:ext>
            </a:extLst>
          </p:cNvPr>
          <p:cNvGrpSpPr/>
          <p:nvPr/>
        </p:nvGrpSpPr>
        <p:grpSpPr>
          <a:xfrm>
            <a:off x="1219200" y="2210579"/>
            <a:ext cx="1837476" cy="2301886"/>
            <a:chOff x="1833384" y="2036414"/>
            <a:chExt cx="1837476" cy="23018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385F5B2-FD11-D9F8-7E7B-3B152942520A}"/>
                </a:ext>
              </a:extLst>
            </p:cNvPr>
            <p:cNvGrpSpPr/>
            <p:nvPr/>
          </p:nvGrpSpPr>
          <p:grpSpPr>
            <a:xfrm>
              <a:off x="2569920" y="3488160"/>
              <a:ext cx="478440" cy="23040"/>
              <a:chOff x="2569920" y="3259560"/>
              <a:chExt cx="478440" cy="2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6320C7B-0C36-C026-A7A2-008806D6A253}"/>
                      </a:ext>
                    </a:extLst>
                  </p14:cNvPr>
                  <p14:cNvContentPartPr/>
                  <p14:nvPr/>
                </p14:nvContentPartPr>
                <p14:xfrm>
                  <a:off x="2569920" y="3271440"/>
                  <a:ext cx="4320" cy="111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6320C7B-0C36-C026-A7A2-008806D6A25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506920" y="3208440"/>
                    <a:ext cx="1299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B30002A0-2BD0-5A07-913C-C89F863070E4}"/>
                      </a:ext>
                    </a:extLst>
                  </p14:cNvPr>
                  <p14:cNvContentPartPr/>
                  <p14:nvPr/>
                </p14:nvContentPartPr>
                <p14:xfrm>
                  <a:off x="3048000" y="3259560"/>
                  <a:ext cx="360" cy="10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B30002A0-2BD0-5A07-913C-C89F863070E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985360" y="3196920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D1923-39C1-7B28-2278-BD93558D8213}"/>
                </a:ext>
              </a:extLst>
            </p:cNvPr>
            <p:cNvGrpSpPr/>
            <p:nvPr/>
          </p:nvGrpSpPr>
          <p:grpSpPr>
            <a:xfrm>
              <a:off x="1893180" y="2743200"/>
              <a:ext cx="1777680" cy="1595100"/>
              <a:chOff x="1948320" y="2502264"/>
              <a:chExt cx="1777680" cy="15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D30587E6-41B5-616D-C93D-EAFD9262AE30}"/>
                      </a:ext>
                    </a:extLst>
                  </p14:cNvPr>
                  <p14:cNvContentPartPr/>
                  <p14:nvPr/>
                </p14:nvContentPartPr>
                <p14:xfrm>
                  <a:off x="2330280" y="2553744"/>
                  <a:ext cx="66600" cy="212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D30587E6-41B5-616D-C93D-EAFD9262AE30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12640" y="2535744"/>
                    <a:ext cx="10224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9A78EBA9-F323-D089-A4F6-B287E5E637E7}"/>
                      </a:ext>
                    </a:extLst>
                  </p14:cNvPr>
                  <p14:cNvContentPartPr/>
                  <p14:nvPr/>
                </p14:nvContentPartPr>
                <p14:xfrm>
                  <a:off x="2454480" y="2526384"/>
                  <a:ext cx="32040" cy="46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9A78EBA9-F323-D089-A4F6-B287E5E637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436480" y="2508744"/>
                    <a:ext cx="676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F4309B6F-E994-468E-6A67-EA32F9B6524B}"/>
                      </a:ext>
                    </a:extLst>
                  </p14:cNvPr>
                  <p14:cNvContentPartPr/>
                  <p14:nvPr/>
                </p14:nvContentPartPr>
                <p14:xfrm>
                  <a:off x="2588400" y="2511984"/>
                  <a:ext cx="57960" cy="3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F4309B6F-E994-468E-6A67-EA32F9B6524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570400" y="2494344"/>
                    <a:ext cx="936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888408F-4564-90EC-C9AF-B8CDF4DA1835}"/>
                      </a:ext>
                    </a:extLst>
                  </p14:cNvPr>
                  <p14:cNvContentPartPr/>
                  <p14:nvPr/>
                </p14:nvContentPartPr>
                <p14:xfrm>
                  <a:off x="2724480" y="2502264"/>
                  <a:ext cx="98280" cy="18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888408F-4564-90EC-C9AF-B8CDF4DA183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706840" y="2484624"/>
                    <a:ext cx="1339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0FDA933-677D-3388-E42D-52AA4951CFDF}"/>
                      </a:ext>
                    </a:extLst>
                  </p14:cNvPr>
                  <p14:cNvContentPartPr/>
                  <p14:nvPr/>
                </p14:nvContentPartPr>
                <p14:xfrm>
                  <a:off x="2898720" y="2508384"/>
                  <a:ext cx="69480" cy="3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0FDA933-677D-3388-E42D-52AA4951CFD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80720" y="2490744"/>
                    <a:ext cx="1051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21E7FE7-577D-ACE0-80B1-BC0485DA485F}"/>
                      </a:ext>
                    </a:extLst>
                  </p14:cNvPr>
                  <p14:cNvContentPartPr/>
                  <p14:nvPr/>
                </p14:nvContentPartPr>
                <p14:xfrm>
                  <a:off x="3038040" y="2527824"/>
                  <a:ext cx="73440" cy="169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21E7FE7-577D-ACE0-80B1-BC0485DA485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020040" y="2510551"/>
                    <a:ext cx="109080" cy="518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48A2D5EF-FB79-EF00-6444-C45ED7C77031}"/>
                      </a:ext>
                    </a:extLst>
                  </p14:cNvPr>
                  <p14:cNvContentPartPr/>
                  <p14:nvPr/>
                </p14:nvContentPartPr>
                <p14:xfrm>
                  <a:off x="3190320" y="2565984"/>
                  <a:ext cx="65160" cy="237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8A2D5EF-FB79-EF00-6444-C45ED7C7703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72680" y="2548607"/>
                    <a:ext cx="100800" cy="58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E0F7260-F321-F8F7-8FEB-99C275886C27}"/>
                      </a:ext>
                    </a:extLst>
                  </p14:cNvPr>
                  <p14:cNvContentPartPr/>
                  <p14:nvPr/>
                </p14:nvContentPartPr>
                <p14:xfrm>
                  <a:off x="3334320" y="2621424"/>
                  <a:ext cx="61200" cy="39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E0F7260-F321-F8F7-8FEB-99C275886C2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316680" y="2603784"/>
                    <a:ext cx="968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053AA2D4-4C4A-94B7-A87E-8DA8E26A611D}"/>
                      </a:ext>
                    </a:extLst>
                  </p14:cNvPr>
                  <p14:cNvContentPartPr/>
                  <p14:nvPr/>
                </p14:nvContentPartPr>
                <p14:xfrm>
                  <a:off x="3456720" y="2723304"/>
                  <a:ext cx="47160" cy="392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053AA2D4-4C4A-94B7-A87E-8DA8E26A611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439080" y="2705824"/>
                    <a:ext cx="82800" cy="74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AC51445F-96E6-8418-F6BA-616DD9C1C069}"/>
                      </a:ext>
                    </a:extLst>
                  </p14:cNvPr>
                  <p14:cNvContentPartPr/>
                  <p14:nvPr/>
                </p14:nvContentPartPr>
                <p14:xfrm>
                  <a:off x="3556800" y="2843184"/>
                  <a:ext cx="55080" cy="550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AC51445F-96E6-8418-F6BA-616DD9C1C06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539160" y="2825659"/>
                    <a:ext cx="90720" cy="904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2BEA8B1F-70E2-B067-B3EE-C959E039F652}"/>
                      </a:ext>
                    </a:extLst>
                  </p14:cNvPr>
                  <p14:cNvContentPartPr/>
                  <p14:nvPr/>
                </p14:nvContentPartPr>
                <p14:xfrm>
                  <a:off x="3664800" y="2990064"/>
                  <a:ext cx="18000" cy="489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BEA8B1F-70E2-B067-B3EE-C959E039F65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646800" y="2972553"/>
                    <a:ext cx="53640" cy="84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F0DA85D5-1CCB-DF8F-F616-BB4B039B3067}"/>
                      </a:ext>
                    </a:extLst>
                  </p14:cNvPr>
                  <p14:cNvContentPartPr/>
                  <p14:nvPr/>
                </p14:nvContentPartPr>
                <p14:xfrm>
                  <a:off x="3708720" y="3116424"/>
                  <a:ext cx="1800" cy="252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F0DA85D5-1CCB-DF8F-F616-BB4B039B306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690720" y="3098678"/>
                    <a:ext cx="37440" cy="603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E4B09FEE-7CDD-00F3-3586-58ED9C117F05}"/>
                      </a:ext>
                    </a:extLst>
                  </p14:cNvPr>
                  <p14:cNvContentPartPr/>
                  <p14:nvPr/>
                </p14:nvContentPartPr>
                <p14:xfrm>
                  <a:off x="3718800" y="3218664"/>
                  <a:ext cx="7200" cy="54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E4B09FEE-7CDD-00F3-3586-58ED9C117F0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700800" y="3201140"/>
                    <a:ext cx="42840" cy="89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7FA39F8-E0E7-7377-C9B4-DC635A4E3B0E}"/>
                      </a:ext>
                    </a:extLst>
                  </p14:cNvPr>
                  <p14:cNvContentPartPr/>
                  <p14:nvPr/>
                </p14:nvContentPartPr>
                <p14:xfrm>
                  <a:off x="3708720" y="3336744"/>
                  <a:ext cx="2520" cy="954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7FA39F8-E0E7-7377-C9B4-DC635A4E3B0E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690720" y="3318812"/>
                    <a:ext cx="38160" cy="130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49A0AFBC-74C1-F8C1-FDA5-FB5C6AE79AE6}"/>
                      </a:ext>
                    </a:extLst>
                  </p14:cNvPr>
                  <p14:cNvContentPartPr/>
                  <p14:nvPr/>
                </p14:nvContentPartPr>
                <p14:xfrm>
                  <a:off x="3674880" y="3570744"/>
                  <a:ext cx="13320" cy="334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49A0AFBC-74C1-F8C1-FDA5-FB5C6AE79AE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656880" y="3553292"/>
                    <a:ext cx="48960" cy="687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B2C0A700-C36A-6FB9-ADB8-B5A841D33490}"/>
                      </a:ext>
                    </a:extLst>
                  </p14:cNvPr>
                  <p14:cNvContentPartPr/>
                  <p14:nvPr/>
                </p14:nvContentPartPr>
                <p14:xfrm>
                  <a:off x="3593160" y="3677664"/>
                  <a:ext cx="27360" cy="41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B2C0A700-C36A-6FB9-ADB8-B5A841D3349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575160" y="3659818"/>
                    <a:ext cx="63000" cy="77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0DC75A21-EBF1-C8D9-83C8-DFAE822E944F}"/>
                      </a:ext>
                    </a:extLst>
                  </p14:cNvPr>
                  <p14:cNvContentPartPr/>
                  <p14:nvPr/>
                </p14:nvContentPartPr>
                <p14:xfrm>
                  <a:off x="3394440" y="3768384"/>
                  <a:ext cx="157320" cy="1515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0DC75A21-EBF1-C8D9-83C8-DFAE822E944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376800" y="3750469"/>
                    <a:ext cx="192960" cy="187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F52BFAC-5040-5402-11F4-4411ECC608CE}"/>
                      </a:ext>
                    </a:extLst>
                  </p14:cNvPr>
                  <p14:cNvContentPartPr/>
                  <p14:nvPr/>
                </p14:nvContentPartPr>
                <p14:xfrm>
                  <a:off x="3265920" y="3964584"/>
                  <a:ext cx="55800" cy="190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F52BFAC-5040-5402-11F4-4411ECC608C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247920" y="3946584"/>
                    <a:ext cx="9144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39E8AAC1-41D0-9B49-2256-EDC707913739}"/>
                      </a:ext>
                    </a:extLst>
                  </p14:cNvPr>
                  <p14:cNvContentPartPr/>
                  <p14:nvPr/>
                </p14:nvContentPartPr>
                <p14:xfrm>
                  <a:off x="3134520" y="4010664"/>
                  <a:ext cx="52560" cy="140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39E8AAC1-41D0-9B49-2256-EDC70791373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520" y="3992664"/>
                    <a:ext cx="882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53A0E39-5FE3-1CDC-7BCF-77CB919592C7}"/>
                      </a:ext>
                    </a:extLst>
                  </p14:cNvPr>
                  <p14:cNvContentPartPr/>
                  <p14:nvPr/>
                </p14:nvContentPartPr>
                <p14:xfrm>
                  <a:off x="3024000" y="4048104"/>
                  <a:ext cx="48960" cy="140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53A0E39-5FE3-1CDC-7BCF-77CB919592C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06360" y="4030905"/>
                    <a:ext cx="84600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6B50B05-07BC-C440-9C16-D16614CCC21A}"/>
                      </a:ext>
                    </a:extLst>
                  </p14:cNvPr>
                  <p14:cNvContentPartPr/>
                  <p14:nvPr/>
                </p14:nvContentPartPr>
                <p14:xfrm>
                  <a:off x="2873880" y="4075824"/>
                  <a:ext cx="50040" cy="10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6B50B05-07BC-C440-9C16-D16614CCC21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855880" y="4058184"/>
                    <a:ext cx="856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DF1E3A99-8BC6-4FE9-8045-3D8DBFCC0322}"/>
                      </a:ext>
                    </a:extLst>
                  </p14:cNvPr>
                  <p14:cNvContentPartPr/>
                  <p14:nvPr/>
                </p14:nvContentPartPr>
                <p14:xfrm>
                  <a:off x="2698560" y="4075824"/>
                  <a:ext cx="111240" cy="108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DF1E3A99-8BC6-4FE9-8045-3D8DBFCC0322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680560" y="4058184"/>
                    <a:ext cx="1468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C4E5754D-FFA7-9531-CF18-1C1CDEE5726C}"/>
                      </a:ext>
                    </a:extLst>
                  </p14:cNvPr>
                  <p14:cNvContentPartPr/>
                  <p14:nvPr/>
                </p14:nvContentPartPr>
                <p14:xfrm>
                  <a:off x="2503440" y="4039824"/>
                  <a:ext cx="93600" cy="349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C4E5754D-FFA7-9531-CF18-1C1CDEE5726C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485800" y="4022364"/>
                    <a:ext cx="129240" cy="70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ABAC9651-12CF-CDD1-F7DF-B91411F97168}"/>
                      </a:ext>
                    </a:extLst>
                  </p14:cNvPr>
                  <p14:cNvContentPartPr/>
                  <p14:nvPr/>
                </p14:nvContentPartPr>
                <p14:xfrm>
                  <a:off x="2403360" y="3995544"/>
                  <a:ext cx="38160" cy="154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ABAC9651-12CF-CDD1-F7DF-B91411F9716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385720" y="3978305"/>
                    <a:ext cx="73800" cy="50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49C6D419-AC52-B9BE-8968-CDF899E4A21B}"/>
                      </a:ext>
                    </a:extLst>
                  </p14:cNvPr>
                  <p14:cNvContentPartPr/>
                  <p14:nvPr/>
                </p14:nvContentPartPr>
                <p14:xfrm>
                  <a:off x="2270520" y="3927144"/>
                  <a:ext cx="68760" cy="417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49C6D419-AC52-B9BE-8968-CDF899E4A21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52880" y="3909655"/>
                    <a:ext cx="104400" cy="77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AA76FFD4-47E8-040A-6765-54D4A2FAB51D}"/>
                      </a:ext>
                    </a:extLst>
                  </p14:cNvPr>
                  <p14:cNvContentPartPr/>
                  <p14:nvPr/>
                </p14:nvContentPartPr>
                <p14:xfrm>
                  <a:off x="2184120" y="3851544"/>
                  <a:ext cx="34920" cy="504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AA76FFD4-47E8-040A-6765-54D4A2FAB51D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166120" y="3833672"/>
                    <a:ext cx="70560" cy="857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3878AFB3-1777-C98E-FBD0-83F7019B607F}"/>
                      </a:ext>
                    </a:extLst>
                  </p14:cNvPr>
                  <p14:cNvContentPartPr/>
                  <p14:nvPr/>
                </p14:nvContentPartPr>
                <p14:xfrm>
                  <a:off x="2088720" y="3773064"/>
                  <a:ext cx="60120" cy="453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3878AFB3-1777-C98E-FBD0-83F7019B607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071080" y="3755206"/>
                    <a:ext cx="95760" cy="80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8F32BB19-8A7E-A5BB-4CC6-E02AD824C22B}"/>
                      </a:ext>
                    </a:extLst>
                  </p14:cNvPr>
                  <p14:cNvContentPartPr/>
                  <p14:nvPr/>
                </p14:nvContentPartPr>
                <p14:xfrm>
                  <a:off x="2028600" y="3652464"/>
                  <a:ext cx="28080" cy="633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8F32BB19-8A7E-A5BB-4CC6-E02AD824C22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010600" y="3634924"/>
                    <a:ext cx="63720" cy="987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0F07621B-3FEB-068A-1D54-6FB127C19B5D}"/>
                      </a:ext>
                    </a:extLst>
                  </p14:cNvPr>
                  <p14:cNvContentPartPr/>
                  <p14:nvPr/>
                </p14:nvContentPartPr>
                <p14:xfrm>
                  <a:off x="1983240" y="3518904"/>
                  <a:ext cx="28080" cy="5364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0F07621B-3FEB-068A-1D54-6FB127C19B5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965240" y="3501024"/>
                    <a:ext cx="63720" cy="890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3E559E70-D190-837F-6AD6-05390555A5C6}"/>
                      </a:ext>
                    </a:extLst>
                  </p14:cNvPr>
                  <p14:cNvContentPartPr/>
                  <p14:nvPr/>
                </p14:nvContentPartPr>
                <p14:xfrm>
                  <a:off x="1956960" y="3383904"/>
                  <a:ext cx="12600" cy="813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3E559E70-D190-837F-6AD6-05390555A5C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938960" y="3366062"/>
                    <a:ext cx="48240" cy="116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C773E315-E2CD-572D-27B1-010B85289EB3}"/>
                      </a:ext>
                    </a:extLst>
                  </p14:cNvPr>
                  <p14:cNvContentPartPr/>
                  <p14:nvPr/>
                </p14:nvContentPartPr>
                <p14:xfrm>
                  <a:off x="1948320" y="3225864"/>
                  <a:ext cx="1080" cy="669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C773E315-E2CD-572D-27B1-010B85289EB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930680" y="3207960"/>
                    <a:ext cx="36720" cy="102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977A0C8-A6FE-F95C-7A8F-9531151BED88}"/>
                      </a:ext>
                    </a:extLst>
                  </p14:cNvPr>
                  <p14:cNvContentPartPr/>
                  <p14:nvPr/>
                </p14:nvContentPartPr>
                <p14:xfrm>
                  <a:off x="1956240" y="3116784"/>
                  <a:ext cx="2520" cy="18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977A0C8-A6FE-F95C-7A8F-9531151BED8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938240" y="3099144"/>
                    <a:ext cx="381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9DED8121-AB28-7D7A-2627-A1E0F0C0EAC9}"/>
                      </a:ext>
                    </a:extLst>
                  </p14:cNvPr>
                  <p14:cNvContentPartPr/>
                  <p14:nvPr/>
                </p14:nvContentPartPr>
                <p14:xfrm>
                  <a:off x="1970640" y="2886744"/>
                  <a:ext cx="24840" cy="1681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9DED8121-AB28-7D7A-2627-A1E0F0C0EAC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953000" y="2869217"/>
                    <a:ext cx="60480" cy="203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20D28039-745A-BE13-E21A-B7484E62033C}"/>
                      </a:ext>
                    </a:extLst>
                  </p14:cNvPr>
                  <p14:cNvContentPartPr/>
                  <p14:nvPr/>
                </p14:nvContentPartPr>
                <p14:xfrm>
                  <a:off x="2000160" y="2794584"/>
                  <a:ext cx="34200" cy="572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20D28039-745A-BE13-E21A-B7484E62033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982160" y="2777054"/>
                    <a:ext cx="69840" cy="926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CCE07920-C5D5-4BA1-1E10-22B88527FAB5}"/>
                      </a:ext>
                    </a:extLst>
                  </p14:cNvPr>
                  <p14:cNvContentPartPr/>
                  <p14:nvPr/>
                </p14:nvContentPartPr>
                <p14:xfrm>
                  <a:off x="2045520" y="2725104"/>
                  <a:ext cx="37080" cy="410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CE07920-C5D5-4BA1-1E10-22B88527FAB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027520" y="2707104"/>
                    <a:ext cx="727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23B59273-4679-01C0-25C5-E4A2B9392613}"/>
                      </a:ext>
                    </a:extLst>
                  </p14:cNvPr>
                  <p14:cNvContentPartPr/>
                  <p14:nvPr/>
                </p14:nvContentPartPr>
                <p14:xfrm>
                  <a:off x="2121120" y="2662464"/>
                  <a:ext cx="46080" cy="280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23B59273-4679-01C0-25C5-E4A2B9392613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103120" y="2644824"/>
                    <a:ext cx="8172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DD9E32D-F3B7-2607-FB13-E3B576626F3F}"/>
                      </a:ext>
                    </a:extLst>
                  </p14:cNvPr>
                  <p14:cNvContentPartPr/>
                  <p14:nvPr/>
                </p14:nvContentPartPr>
                <p14:xfrm>
                  <a:off x="2201040" y="2600544"/>
                  <a:ext cx="38880" cy="309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DD9E32D-F3B7-2607-FB13-E3B576626F3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83040" y="2582904"/>
                    <a:ext cx="74520" cy="6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DE5802C-14AB-CFDC-CA42-BE7E8C28E7EE}"/>
                </a:ext>
              </a:extLst>
            </p:cNvPr>
            <p:cNvGrpSpPr/>
            <p:nvPr/>
          </p:nvGrpSpPr>
          <p:grpSpPr>
            <a:xfrm>
              <a:off x="1833384" y="2379216"/>
              <a:ext cx="1798560" cy="238680"/>
              <a:chOff x="1833384" y="2150616"/>
              <a:chExt cx="1798560" cy="23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EB4AB0F0-DA3E-ACEE-F292-A3F3B3140A2A}"/>
                      </a:ext>
                    </a:extLst>
                  </p14:cNvPr>
                  <p14:cNvContentPartPr/>
                  <p14:nvPr/>
                </p14:nvContentPartPr>
                <p14:xfrm>
                  <a:off x="1833384" y="2150616"/>
                  <a:ext cx="25920" cy="2221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EB4AB0F0-DA3E-ACEE-F292-A3F3B3140A2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815744" y="2132976"/>
                    <a:ext cx="6156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0BD65D4-AE77-72FA-BB7C-719C970C8864}"/>
                      </a:ext>
                    </a:extLst>
                  </p14:cNvPr>
                  <p14:cNvContentPartPr/>
                  <p14:nvPr/>
                </p14:nvContentPartPr>
                <p14:xfrm>
                  <a:off x="1877304" y="2235216"/>
                  <a:ext cx="1747440" cy="392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0BD65D4-AE77-72FA-BB7C-719C970C886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859664" y="2217216"/>
                    <a:ext cx="178308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1A27E693-FA74-F0E7-6999-7ADBD96B1414}"/>
                      </a:ext>
                    </a:extLst>
                  </p14:cNvPr>
                  <p14:cNvContentPartPr/>
                  <p14:nvPr/>
                </p14:nvContentPartPr>
                <p14:xfrm>
                  <a:off x="3616104" y="2168616"/>
                  <a:ext cx="15840" cy="2206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1A27E693-FA74-F0E7-6999-7ADBD96B1414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598104" y="2150616"/>
                    <a:ext cx="51480" cy="256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D473E34-8319-3E3F-B184-1D0D002E04C0}"/>
                    </a:ext>
                  </a:extLst>
                </p:cNvPr>
                <p:cNvSpPr txBox="1"/>
                <p:nvPr/>
              </p:nvSpPr>
              <p:spPr>
                <a:xfrm>
                  <a:off x="2471456" y="2036414"/>
                  <a:ext cx="6190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GB" sz="2400" b="1" i="1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GB" sz="2400" baseline="0" dirty="0" err="1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D473E34-8319-3E3F-B184-1D0D002E0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56" y="2036414"/>
                  <a:ext cx="619080" cy="461665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7F53ED-B3C5-C3BC-6C9B-A3DE2A0B534D}"/>
                    </a:ext>
                  </a:extLst>
                </p14:cNvPr>
                <p14:cNvContentPartPr/>
                <p14:nvPr/>
              </p14:nvContentPartPr>
              <p14:xfrm>
                <a:off x="2565840" y="2976920"/>
                <a:ext cx="4320" cy="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7F53ED-B3C5-C3BC-6C9B-A3DE2A0B53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29840" y="2941280"/>
                  <a:ext cx="75960" cy="7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3504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Symmetries and local environments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27FB0D-4DEE-2809-5A82-D6E6947087B5}"/>
                  </a:ext>
                </a:extLst>
              </p14:cNvPr>
              <p14:cNvContentPartPr/>
              <p14:nvPr/>
            </p14:nvContentPartPr>
            <p14:xfrm>
              <a:off x="4693059" y="2769020"/>
              <a:ext cx="1763" cy="375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27FB0D-4DEE-2809-5A82-D6E6947087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5928" y="2686923"/>
                <a:ext cx="155585" cy="167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A7710F-5A72-7814-627D-EE3A9EF3D4BF}"/>
                  </a:ext>
                </a:extLst>
              </p14:cNvPr>
              <p14:cNvContentPartPr/>
              <p14:nvPr/>
            </p14:nvContentPartPr>
            <p14:xfrm>
              <a:off x="3659255" y="3730300"/>
              <a:ext cx="14105" cy="6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A7710F-5A72-7814-627D-EE3A9EF3D4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5963" y="3620925"/>
                <a:ext cx="140327" cy="21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910666-DF3A-93FD-B8BE-0D930E72AC67}"/>
                  </a:ext>
                </a:extLst>
              </p14:cNvPr>
              <p14:cNvContentPartPr/>
              <p14:nvPr/>
            </p14:nvContentPartPr>
            <p14:xfrm>
              <a:off x="5782696" y="3654624"/>
              <a:ext cx="588" cy="6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910666-DF3A-93FD-B8BE-0D930E72AC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9796" y="3545249"/>
                <a:ext cx="205800" cy="21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3A89ED-C6BA-FC71-F03B-06E647FD4DFB}"/>
                  </a:ext>
                </a:extLst>
              </p14:cNvPr>
              <p14:cNvContentPartPr/>
              <p14:nvPr/>
            </p14:nvContentPartPr>
            <p14:xfrm>
              <a:off x="4741252" y="4571499"/>
              <a:ext cx="2939" cy="187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3A89ED-C6BA-FC71-F03B-06E647FD4D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6961" y="4462066"/>
                <a:ext cx="131153" cy="220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32" name="Ink 8231">
                <a:extLst>
                  <a:ext uri="{FF2B5EF4-FFF2-40B4-BE49-F238E27FC236}">
                    <a16:creationId xmlns:a16="http://schemas.microsoft.com/office/drawing/2014/main" id="{6117E396-3FC8-CA94-B178-D8362F8D91DD}"/>
                  </a:ext>
                </a:extLst>
              </p14:cNvPr>
              <p14:cNvContentPartPr/>
              <p14:nvPr/>
            </p14:nvContentPartPr>
            <p14:xfrm>
              <a:off x="3778000" y="2888760"/>
              <a:ext cx="842040" cy="733680"/>
            </p14:xfrm>
          </p:contentPart>
        </mc:Choice>
        <mc:Fallback xmlns="">
          <p:pic>
            <p:nvPicPr>
              <p:cNvPr id="8232" name="Ink 8231">
                <a:extLst>
                  <a:ext uri="{FF2B5EF4-FFF2-40B4-BE49-F238E27FC236}">
                    <a16:creationId xmlns:a16="http://schemas.microsoft.com/office/drawing/2014/main" id="{6117E396-3FC8-CA94-B178-D8362F8D91D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60000" y="2870760"/>
                <a:ext cx="87768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40" name="Ink 8239">
                <a:extLst>
                  <a:ext uri="{FF2B5EF4-FFF2-40B4-BE49-F238E27FC236}">
                    <a16:creationId xmlns:a16="http://schemas.microsoft.com/office/drawing/2014/main" id="{F008809D-CEC5-A2BB-AB37-0B86BB023BEA}"/>
                  </a:ext>
                </a:extLst>
              </p14:cNvPr>
              <p14:cNvContentPartPr/>
              <p14:nvPr/>
            </p14:nvContentPartPr>
            <p14:xfrm>
              <a:off x="3837040" y="3675000"/>
              <a:ext cx="1786320" cy="100800"/>
            </p14:xfrm>
          </p:contentPart>
        </mc:Choice>
        <mc:Fallback xmlns="">
          <p:pic>
            <p:nvPicPr>
              <p:cNvPr id="8240" name="Ink 8239">
                <a:extLst>
                  <a:ext uri="{FF2B5EF4-FFF2-40B4-BE49-F238E27FC236}">
                    <a16:creationId xmlns:a16="http://schemas.microsoft.com/office/drawing/2014/main" id="{F008809D-CEC5-A2BB-AB37-0B86BB023BE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19040" y="3657000"/>
                <a:ext cx="18219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45" name="Ink 8244">
                <a:extLst>
                  <a:ext uri="{FF2B5EF4-FFF2-40B4-BE49-F238E27FC236}">
                    <a16:creationId xmlns:a16="http://schemas.microsoft.com/office/drawing/2014/main" id="{FC5F4C87-FF04-7B1A-FAB5-87D5A54686BC}"/>
                  </a:ext>
                </a:extLst>
              </p14:cNvPr>
              <p14:cNvContentPartPr/>
              <p14:nvPr/>
            </p14:nvContentPartPr>
            <p14:xfrm>
              <a:off x="3762880" y="3843120"/>
              <a:ext cx="847080" cy="655920"/>
            </p14:xfrm>
          </p:contentPart>
        </mc:Choice>
        <mc:Fallback xmlns="">
          <p:pic>
            <p:nvPicPr>
              <p:cNvPr id="8245" name="Ink 8244">
                <a:extLst>
                  <a:ext uri="{FF2B5EF4-FFF2-40B4-BE49-F238E27FC236}">
                    <a16:creationId xmlns:a16="http://schemas.microsoft.com/office/drawing/2014/main" id="{FC5F4C87-FF04-7B1A-FAB5-87D5A54686B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44880" y="3825120"/>
                <a:ext cx="8827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88" name="Ink 8287">
                <a:extLst>
                  <a:ext uri="{FF2B5EF4-FFF2-40B4-BE49-F238E27FC236}">
                    <a16:creationId xmlns:a16="http://schemas.microsoft.com/office/drawing/2014/main" id="{3B54C280-1008-D607-9CD5-AC7BDD906BD7}"/>
                  </a:ext>
                </a:extLst>
              </p14:cNvPr>
              <p14:cNvContentPartPr/>
              <p14:nvPr/>
            </p14:nvContentPartPr>
            <p14:xfrm rot="16200000">
              <a:off x="5696760" y="3535464"/>
              <a:ext cx="2555640" cy="238320"/>
            </p14:xfrm>
          </p:contentPart>
        </mc:Choice>
        <mc:Fallback xmlns="">
          <p:pic>
            <p:nvPicPr>
              <p:cNvPr id="8288" name="Ink 8287">
                <a:extLst>
                  <a:ext uri="{FF2B5EF4-FFF2-40B4-BE49-F238E27FC236}">
                    <a16:creationId xmlns:a16="http://schemas.microsoft.com/office/drawing/2014/main" id="{3B54C280-1008-D607-9CD5-AC7BDD906B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 rot="16200000">
                <a:off x="5678757" y="3517464"/>
                <a:ext cx="2591285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215A1-9638-AF1E-A790-63CFEDC647C4}"/>
                  </a:ext>
                </a:extLst>
              </p:cNvPr>
              <p:cNvSpPr txBox="1"/>
              <p:nvPr/>
            </p:nvSpPr>
            <p:spPr>
              <a:xfrm>
                <a:off x="4230104" y="3171184"/>
                <a:ext cx="5410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6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215A1-9638-AF1E-A790-63CFEDC64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04" y="3171184"/>
                <a:ext cx="541046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198D04-3204-4F8D-D703-6384DE033781}"/>
                  </a:ext>
                </a:extLst>
              </p:cNvPr>
              <p:cNvSpPr txBox="1"/>
              <p:nvPr/>
            </p:nvSpPr>
            <p:spPr>
              <a:xfrm>
                <a:off x="3689058" y="4154860"/>
                <a:ext cx="5410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6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198D04-3204-4F8D-D703-6384DE033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058" y="4154860"/>
                <a:ext cx="541046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7663F1-5059-01BC-C1E5-F485F3B510FE}"/>
                  </a:ext>
                </a:extLst>
              </p:cNvPr>
              <p:cNvSpPr txBox="1"/>
              <p:nvPr/>
            </p:nvSpPr>
            <p:spPr>
              <a:xfrm>
                <a:off x="4435917" y="3729883"/>
                <a:ext cx="5410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6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7663F1-5059-01BC-C1E5-F485F3B5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7" y="3729883"/>
                <a:ext cx="541046" cy="33855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1E14B18-2CB3-7989-0857-A4FD550EF26F}"/>
              </a:ext>
            </a:extLst>
          </p:cNvPr>
          <p:cNvSpPr txBox="1"/>
          <p:nvPr/>
        </p:nvSpPr>
        <p:spPr>
          <a:xfrm>
            <a:off x="7295995" y="3282278"/>
            <a:ext cx="183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Euclidean</a:t>
            </a:r>
          </a:p>
          <a:p>
            <a:pPr algn="ctr"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invariants</a:t>
            </a:r>
            <a:endParaRPr lang="en-GB" sz="2000" baseline="0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926E0B-4D9E-3845-94DA-23C2428854B9}"/>
              </a:ext>
            </a:extLst>
          </p:cNvPr>
          <p:cNvGrpSpPr/>
          <p:nvPr/>
        </p:nvGrpSpPr>
        <p:grpSpPr>
          <a:xfrm>
            <a:off x="3022120" y="3574160"/>
            <a:ext cx="226080" cy="249480"/>
            <a:chOff x="3022120" y="3574160"/>
            <a:chExt cx="2260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3BEDB1-4263-C8BB-A3BB-D699A0D9766E}"/>
                    </a:ext>
                  </a:extLst>
                </p14:cNvPr>
                <p14:cNvContentPartPr/>
                <p14:nvPr/>
              </p14:nvContentPartPr>
              <p14:xfrm>
                <a:off x="3022120" y="3574160"/>
                <a:ext cx="82800" cy="221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3BEDB1-4263-C8BB-A3BB-D699A0D976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04480" y="3556160"/>
                  <a:ext cx="118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A6BCD8-347E-958C-8034-4347766DB52C}"/>
                    </a:ext>
                  </a:extLst>
                </p14:cNvPr>
                <p14:cNvContentPartPr/>
                <p14:nvPr/>
              </p14:nvContentPartPr>
              <p14:xfrm>
                <a:off x="3045520" y="3802400"/>
                <a:ext cx="202680" cy="2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A6BCD8-347E-958C-8034-4347766DB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27880" y="3784760"/>
                  <a:ext cx="2383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D6C812-AE5C-A519-CABF-4F558648DA02}"/>
                  </a:ext>
                </a:extLst>
              </p14:cNvPr>
              <p14:cNvContentPartPr/>
              <p14:nvPr/>
            </p14:nvContentPartPr>
            <p14:xfrm>
              <a:off x="4578760" y="2206520"/>
              <a:ext cx="156960" cy="305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D6C812-AE5C-A519-CABF-4F558648DA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61120" y="2188520"/>
                <a:ext cx="192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F5F055E-6E1C-2F5F-0C7E-CA7429F707A4}"/>
                  </a:ext>
                </a:extLst>
              </p14:cNvPr>
              <p14:cNvContentPartPr/>
              <p14:nvPr/>
            </p14:nvContentPartPr>
            <p14:xfrm>
              <a:off x="6046840" y="3504320"/>
              <a:ext cx="149760" cy="271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F5F055E-6E1C-2F5F-0C7E-CA7429F707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28840" y="3486680"/>
                <a:ext cx="18540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A2139A8-34D8-C193-A3CA-501059216014}"/>
              </a:ext>
            </a:extLst>
          </p:cNvPr>
          <p:cNvGrpSpPr/>
          <p:nvPr/>
        </p:nvGrpSpPr>
        <p:grpSpPr>
          <a:xfrm>
            <a:off x="4728160" y="4821200"/>
            <a:ext cx="186120" cy="279720"/>
            <a:chOff x="4728160" y="4821200"/>
            <a:chExt cx="18612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4971CA-B890-0250-D19F-33E148015DDE}"/>
                    </a:ext>
                  </a:extLst>
                </p14:cNvPr>
                <p14:cNvContentPartPr/>
                <p14:nvPr/>
              </p14:nvContentPartPr>
              <p14:xfrm>
                <a:off x="4728160" y="4821200"/>
                <a:ext cx="186120" cy="19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4971CA-B890-0250-D19F-33E148015D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0160" y="4803200"/>
                  <a:ext cx="221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11AD9E-E7CE-DA95-5C28-8CEFCDF1C024}"/>
                    </a:ext>
                  </a:extLst>
                </p14:cNvPr>
                <p14:cNvContentPartPr/>
                <p14:nvPr/>
              </p14:nvContentPartPr>
              <p14:xfrm>
                <a:off x="4820320" y="4918040"/>
                <a:ext cx="360" cy="18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11AD9E-E7CE-DA95-5C28-8CEFCDF1C0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2680" y="4900400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5498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Topological representation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75BE9F-BF7C-3654-23FD-BB56FFC87A22}"/>
                  </a:ext>
                </a:extLst>
              </p14:cNvPr>
              <p14:cNvContentPartPr/>
              <p14:nvPr/>
            </p14:nvContentPartPr>
            <p14:xfrm>
              <a:off x="1676400" y="3581400"/>
              <a:ext cx="1800" cy="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75BE9F-BF7C-3654-23FD-BB56FFC87A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3400" y="3518400"/>
                <a:ext cx="1274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91889C-CE58-1441-86BE-CF404A6C9B1C}"/>
                  </a:ext>
                </a:extLst>
              </p14:cNvPr>
              <p14:cNvContentPartPr/>
              <p14:nvPr/>
            </p14:nvContentPartPr>
            <p14:xfrm>
              <a:off x="2376240" y="2785800"/>
              <a:ext cx="32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91889C-CE58-1441-86BE-CF404A6C9B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3240" y="2722800"/>
                <a:ext cx="128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A144D4-41A3-8CF9-FE13-1A75CA9DFB9B}"/>
                  </a:ext>
                </a:extLst>
              </p14:cNvPr>
              <p14:cNvContentPartPr/>
              <p14:nvPr/>
            </p14:nvContentPartPr>
            <p14:xfrm>
              <a:off x="3122880" y="3581400"/>
              <a:ext cx="57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A144D4-41A3-8CF9-FE13-1A75CA9DFB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59880" y="3518400"/>
                <a:ext cx="131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2B48B1-4848-B0C1-04DE-9EC8012976C0}"/>
                  </a:ext>
                </a:extLst>
              </p14:cNvPr>
              <p14:cNvContentPartPr/>
              <p14:nvPr/>
            </p14:nvContentPartPr>
            <p14:xfrm>
              <a:off x="2410440" y="4171800"/>
              <a:ext cx="57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2B48B1-4848-B0C1-04DE-9EC8012976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440" y="4108800"/>
                <a:ext cx="1314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278FE7-2996-7C0C-744B-DB4EC78CDF1C}"/>
              </a:ext>
            </a:extLst>
          </p:cNvPr>
          <p:cNvGrpSpPr/>
          <p:nvPr/>
        </p:nvGrpSpPr>
        <p:grpSpPr>
          <a:xfrm>
            <a:off x="1104360" y="3402120"/>
            <a:ext cx="245160" cy="340920"/>
            <a:chOff x="1141611" y="3703200"/>
            <a:chExt cx="2451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5DE78E-278F-20AD-743B-44F79DA3EA51}"/>
                    </a:ext>
                  </a:extLst>
                </p14:cNvPr>
                <p14:cNvContentPartPr/>
                <p14:nvPr/>
              </p14:nvContentPartPr>
              <p14:xfrm>
                <a:off x="1152411" y="3703200"/>
                <a:ext cx="109800" cy="31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E75E72-4ADA-46D6-A557-EF665433FB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4771" y="3685200"/>
                  <a:ext cx="145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125F48-0EEB-758F-F005-A48052DD51DD}"/>
                    </a:ext>
                  </a:extLst>
                </p14:cNvPr>
                <p14:cNvContentPartPr/>
                <p14:nvPr/>
              </p14:nvContentPartPr>
              <p14:xfrm>
                <a:off x="1141611" y="4014960"/>
                <a:ext cx="245160" cy="29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BD36BA-82A6-4562-97A5-4F7B6801C4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3611" y="3997320"/>
                  <a:ext cx="28080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2D95F7-BE03-B8BE-F37F-4D3A97D7C5E3}"/>
                  </a:ext>
                </a:extLst>
              </p14:cNvPr>
              <p14:cNvContentPartPr/>
              <p14:nvPr/>
            </p14:nvContentPartPr>
            <p14:xfrm>
              <a:off x="3544800" y="3444600"/>
              <a:ext cx="193320" cy="23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2D95F7-BE03-B8BE-F37F-4D3A97D7C5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26800" y="3426600"/>
                <a:ext cx="2289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DD400E-2B9A-4DD3-D660-EE5A4F11B346}"/>
                  </a:ext>
                </a:extLst>
              </p14:cNvPr>
              <p14:cNvContentPartPr/>
              <p14:nvPr/>
            </p14:nvContentPartPr>
            <p14:xfrm>
              <a:off x="2212440" y="2192880"/>
              <a:ext cx="151920" cy="277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DD400E-2B9A-4DD3-D660-EE5A4F11B3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4440" y="2174857"/>
                <a:ext cx="187560" cy="31360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2B2F26E-C80A-40D3-CAB3-B92069CF8929}"/>
              </a:ext>
            </a:extLst>
          </p:cNvPr>
          <p:cNvGrpSpPr/>
          <p:nvPr/>
        </p:nvGrpSpPr>
        <p:grpSpPr>
          <a:xfrm>
            <a:off x="2427000" y="4487160"/>
            <a:ext cx="281880" cy="390240"/>
            <a:chOff x="2464251" y="4788240"/>
            <a:chExt cx="28188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DC55C8-97F6-641B-78BB-828E4E064460}"/>
                    </a:ext>
                  </a:extLst>
                </p14:cNvPr>
                <p14:cNvContentPartPr/>
                <p14:nvPr/>
              </p14:nvContentPartPr>
              <p14:xfrm>
                <a:off x="2464251" y="4788240"/>
                <a:ext cx="281880" cy="28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EFA736-4B17-43D3-8390-53041708F5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6611" y="4770600"/>
                  <a:ext cx="317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F09E58-9CCF-5B0D-E71B-5E3DCD28363F}"/>
                    </a:ext>
                  </a:extLst>
                </p14:cNvPr>
                <p14:cNvContentPartPr/>
                <p14:nvPr/>
              </p14:nvContentPartPr>
              <p14:xfrm>
                <a:off x="2629131" y="4936920"/>
                <a:ext cx="12600" cy="241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6D04AD-E071-497F-8A5F-5CAA873B07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1491" y="4918920"/>
                  <a:ext cx="482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DFCA8-ADC5-64EC-1040-5405098A851D}"/>
              </a:ext>
            </a:extLst>
          </p:cNvPr>
          <p:cNvGrpSpPr/>
          <p:nvPr/>
        </p:nvGrpSpPr>
        <p:grpSpPr>
          <a:xfrm>
            <a:off x="9262319" y="2628120"/>
            <a:ext cx="1917720" cy="1633680"/>
            <a:chOff x="9394971" y="2755320"/>
            <a:chExt cx="1917720" cy="16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196" name="Ink 8195">
                  <a:extLst>
                    <a:ext uri="{FF2B5EF4-FFF2-40B4-BE49-F238E27FC236}">
                      <a16:creationId xmlns:a16="http://schemas.microsoft.com/office/drawing/2014/main" id="{6A7E8769-AFD4-455D-B55C-AC6B811995EE}"/>
                    </a:ext>
                  </a:extLst>
                </p14:cNvPr>
                <p14:cNvContentPartPr/>
                <p14:nvPr/>
              </p14:nvContentPartPr>
              <p14:xfrm>
                <a:off x="9394971" y="2755320"/>
                <a:ext cx="478800" cy="163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98B3F3-16B2-4E3C-900D-9DDFE697D1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76971" y="2737680"/>
                  <a:ext cx="51444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197" name="Ink 8196">
                  <a:extLst>
                    <a:ext uri="{FF2B5EF4-FFF2-40B4-BE49-F238E27FC236}">
                      <a16:creationId xmlns:a16="http://schemas.microsoft.com/office/drawing/2014/main" id="{370DF318-55B7-7431-9B50-0A886D930B25}"/>
                    </a:ext>
                  </a:extLst>
                </p14:cNvPr>
                <p14:cNvContentPartPr/>
                <p14:nvPr/>
              </p14:nvContentPartPr>
              <p14:xfrm>
                <a:off x="10597011" y="2871240"/>
                <a:ext cx="18360" cy="13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840610-EDA1-414A-91CE-15CD0B9B2C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79371" y="2853600"/>
                  <a:ext cx="54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198" name="Ink 8197">
                  <a:extLst>
                    <a:ext uri="{FF2B5EF4-FFF2-40B4-BE49-F238E27FC236}">
                      <a16:creationId xmlns:a16="http://schemas.microsoft.com/office/drawing/2014/main" id="{5A8E82A2-7679-1B2D-37F2-8E4C59EB5678}"/>
                    </a:ext>
                  </a:extLst>
                </p14:cNvPr>
                <p14:cNvContentPartPr/>
                <p14:nvPr/>
              </p14:nvContentPartPr>
              <p14:xfrm>
                <a:off x="11299011" y="2908680"/>
                <a:ext cx="5040" cy="166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C4CFF2D-89AA-49BD-95E6-8140C0F4F2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81371" y="2891040"/>
                  <a:ext cx="40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99" name="Ink 8198">
                  <a:extLst>
                    <a:ext uri="{FF2B5EF4-FFF2-40B4-BE49-F238E27FC236}">
                      <a16:creationId xmlns:a16="http://schemas.microsoft.com/office/drawing/2014/main" id="{2751F978-774A-3EF1-5E13-08923D3CC3DB}"/>
                    </a:ext>
                  </a:extLst>
                </p14:cNvPr>
                <p14:cNvContentPartPr/>
                <p14:nvPr/>
              </p14:nvContentPartPr>
              <p14:xfrm>
                <a:off x="10606731" y="3267600"/>
                <a:ext cx="20880" cy="13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CB332D-EC33-4D3E-9955-2A35AACB21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89091" y="3249960"/>
                  <a:ext cx="56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89A36F0B-48F2-FCE1-DCC8-20D0D29A4181}"/>
                    </a:ext>
                  </a:extLst>
                </p14:cNvPr>
                <p14:cNvContentPartPr/>
                <p14:nvPr/>
              </p14:nvContentPartPr>
              <p14:xfrm>
                <a:off x="11283171" y="3337080"/>
                <a:ext cx="29520" cy="105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095782-ADC0-4FA4-8D16-5A435A9090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65171" y="3319080"/>
                  <a:ext cx="651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06" name="Ink 8205">
                <a:extLst>
                  <a:ext uri="{FF2B5EF4-FFF2-40B4-BE49-F238E27FC236}">
                    <a16:creationId xmlns:a16="http://schemas.microsoft.com/office/drawing/2014/main" id="{FB61A6A8-F7E4-880F-C44D-1C46CA1E42E9}"/>
                  </a:ext>
                </a:extLst>
              </p14:cNvPr>
              <p14:cNvContentPartPr/>
              <p14:nvPr/>
            </p14:nvContentPartPr>
            <p14:xfrm>
              <a:off x="9573359" y="3610560"/>
              <a:ext cx="45720" cy="122760"/>
            </p14:xfrm>
          </p:contentPart>
        </mc:Choice>
        <mc:Fallback xmlns="">
          <p:pic>
            <p:nvPicPr>
              <p:cNvPr id="8206" name="Ink 8205">
                <a:extLst>
                  <a:ext uri="{FF2B5EF4-FFF2-40B4-BE49-F238E27FC236}">
                    <a16:creationId xmlns:a16="http://schemas.microsoft.com/office/drawing/2014/main" id="{FB61A6A8-F7E4-880F-C44D-1C46CA1E42E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55359" y="3592560"/>
                <a:ext cx="81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48B35F7E-26DB-6674-8DFB-E9365EC1B15D}"/>
                  </a:ext>
                </a:extLst>
              </p14:cNvPr>
              <p14:cNvContentPartPr/>
              <p14:nvPr/>
            </p14:nvContentPartPr>
            <p14:xfrm>
              <a:off x="9992759" y="3630360"/>
              <a:ext cx="3240" cy="11376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48B35F7E-26DB-6674-8DFB-E9365EC1B1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72509" y="3612303"/>
                <a:ext cx="43335" cy="1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20" name="Ink 8219">
                <a:extLst>
                  <a:ext uri="{FF2B5EF4-FFF2-40B4-BE49-F238E27FC236}">
                    <a16:creationId xmlns:a16="http://schemas.microsoft.com/office/drawing/2014/main" id="{A49D4BE8-C712-B1C5-4592-C678377BF9C2}"/>
                  </a:ext>
                </a:extLst>
              </p14:cNvPr>
              <p14:cNvContentPartPr/>
              <p14:nvPr/>
            </p14:nvContentPartPr>
            <p14:xfrm>
              <a:off x="9682079" y="3949680"/>
              <a:ext cx="4320" cy="114120"/>
            </p14:xfrm>
          </p:contentPart>
        </mc:Choice>
        <mc:Fallback xmlns="">
          <p:pic>
            <p:nvPicPr>
              <p:cNvPr id="8220" name="Ink 8219">
                <a:extLst>
                  <a:ext uri="{FF2B5EF4-FFF2-40B4-BE49-F238E27FC236}">
                    <a16:creationId xmlns:a16="http://schemas.microsoft.com/office/drawing/2014/main" id="{A49D4BE8-C712-B1C5-4592-C678377BF9C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65464" y="3931680"/>
                <a:ext cx="37218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21" name="Ink 8220">
                <a:extLst>
                  <a:ext uri="{FF2B5EF4-FFF2-40B4-BE49-F238E27FC236}">
                    <a16:creationId xmlns:a16="http://schemas.microsoft.com/office/drawing/2014/main" id="{AC043B6C-6D93-A8B6-7CB6-E5A3212A61DE}"/>
                  </a:ext>
                </a:extLst>
              </p14:cNvPr>
              <p14:cNvContentPartPr/>
              <p14:nvPr/>
            </p14:nvContentPartPr>
            <p14:xfrm>
              <a:off x="10079519" y="3947160"/>
              <a:ext cx="12600" cy="127800"/>
            </p14:xfrm>
          </p:contentPart>
        </mc:Choice>
        <mc:Fallback xmlns="">
          <p:pic>
            <p:nvPicPr>
              <p:cNvPr id="8221" name="Ink 8220">
                <a:extLst>
                  <a:ext uri="{FF2B5EF4-FFF2-40B4-BE49-F238E27FC236}">
                    <a16:creationId xmlns:a16="http://schemas.microsoft.com/office/drawing/2014/main" id="{AC043B6C-6D93-A8B6-7CB6-E5A3212A61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62019" y="3929160"/>
                <a:ext cx="4725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23" name="Group 8222">
            <a:extLst>
              <a:ext uri="{FF2B5EF4-FFF2-40B4-BE49-F238E27FC236}">
                <a16:creationId xmlns:a16="http://schemas.microsoft.com/office/drawing/2014/main" id="{0CA15E4B-2E07-702A-9D3B-4B7F24F08487}"/>
              </a:ext>
            </a:extLst>
          </p:cNvPr>
          <p:cNvGrpSpPr/>
          <p:nvPr/>
        </p:nvGrpSpPr>
        <p:grpSpPr>
          <a:xfrm>
            <a:off x="8338258" y="3403560"/>
            <a:ext cx="223200" cy="195120"/>
            <a:chOff x="8758851" y="3715440"/>
            <a:chExt cx="2232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224" name="Ink 8223">
                  <a:extLst>
                    <a:ext uri="{FF2B5EF4-FFF2-40B4-BE49-F238E27FC236}">
                      <a16:creationId xmlns:a16="http://schemas.microsoft.com/office/drawing/2014/main" id="{0E8B405D-DB81-5CC0-3E8B-B25F297E3673}"/>
                    </a:ext>
                  </a:extLst>
                </p14:cNvPr>
                <p14:cNvContentPartPr/>
                <p14:nvPr/>
              </p14:nvContentPartPr>
              <p14:xfrm>
                <a:off x="8776131" y="3715440"/>
                <a:ext cx="180360" cy="23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5BE818B-816A-42F5-86DB-A831A8AA98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58491" y="3697800"/>
                  <a:ext cx="216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225" name="Ink 8224">
                  <a:extLst>
                    <a:ext uri="{FF2B5EF4-FFF2-40B4-BE49-F238E27FC236}">
                      <a16:creationId xmlns:a16="http://schemas.microsoft.com/office/drawing/2014/main" id="{FB3FC967-7C80-8541-78A6-1CA451D0221F}"/>
                    </a:ext>
                  </a:extLst>
                </p14:cNvPr>
                <p14:cNvContentPartPr/>
                <p14:nvPr/>
              </p14:nvContentPartPr>
              <p14:xfrm>
                <a:off x="8758851" y="3815880"/>
                <a:ext cx="162360" cy="1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C3A4D8C-BF88-4A9D-9D8F-159B63FC7D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40851" y="3797880"/>
                  <a:ext cx="198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26" name="Ink 8225">
                  <a:extLst>
                    <a:ext uri="{FF2B5EF4-FFF2-40B4-BE49-F238E27FC236}">
                      <a16:creationId xmlns:a16="http://schemas.microsoft.com/office/drawing/2014/main" id="{0AFD04C5-8A45-C51A-A11C-3F49C94EA7CA}"/>
                    </a:ext>
                  </a:extLst>
                </p14:cNvPr>
                <p14:cNvContentPartPr/>
                <p14:nvPr/>
              </p14:nvContentPartPr>
              <p14:xfrm>
                <a:off x="8772531" y="3895080"/>
                <a:ext cx="209520" cy="15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AC25E99-D584-40FA-B8A3-8BECC5FCAB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54531" y="3877080"/>
                  <a:ext cx="2451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702CFBEB-CB62-2E89-220B-4888F5EB85AB}"/>
              </a:ext>
            </a:extLst>
          </p:cNvPr>
          <p:cNvGrpSpPr/>
          <p:nvPr/>
        </p:nvGrpSpPr>
        <p:grpSpPr>
          <a:xfrm>
            <a:off x="6157070" y="2781480"/>
            <a:ext cx="1367640" cy="1335960"/>
            <a:chOff x="5932726" y="3394615"/>
            <a:chExt cx="1367640" cy="13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228" name="Ink 8227">
                  <a:extLst>
                    <a:ext uri="{FF2B5EF4-FFF2-40B4-BE49-F238E27FC236}">
                      <a16:creationId xmlns:a16="http://schemas.microsoft.com/office/drawing/2014/main" id="{B6208756-7EC7-BD22-E4B5-FF9AC77510A9}"/>
                    </a:ext>
                  </a:extLst>
                </p14:cNvPr>
                <p14:cNvContentPartPr/>
                <p14:nvPr/>
              </p14:nvContentPartPr>
              <p14:xfrm>
                <a:off x="5932726" y="3405775"/>
                <a:ext cx="40320" cy="126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BD6A66E-42A4-4B97-B4BF-3C057593AF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14726" y="3387775"/>
                  <a:ext cx="759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236" name="Ink 8235">
                  <a:extLst>
                    <a:ext uri="{FF2B5EF4-FFF2-40B4-BE49-F238E27FC236}">
                      <a16:creationId xmlns:a16="http://schemas.microsoft.com/office/drawing/2014/main" id="{C0154D83-94DE-C498-A536-E9E155FF8453}"/>
                    </a:ext>
                  </a:extLst>
                </p14:cNvPr>
                <p14:cNvContentPartPr/>
                <p14:nvPr/>
              </p14:nvContentPartPr>
              <p14:xfrm>
                <a:off x="7229086" y="3412975"/>
                <a:ext cx="71280" cy="131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E86958-B7DC-4D4E-8936-728129E930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11086" y="3395335"/>
                  <a:ext cx="106920" cy="13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FDDDFCC7-1F85-65AA-4DAA-8ECF42274971}"/>
                    </a:ext>
                  </a:extLst>
                </p14:cNvPr>
                <p14:cNvContentPartPr/>
                <p14:nvPr/>
              </p14:nvContentPartPr>
              <p14:xfrm>
                <a:off x="5951086" y="3394615"/>
                <a:ext cx="1324080" cy="3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EA6C0F-320E-4280-9818-99D0F764C3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3446" y="3376615"/>
                  <a:ext cx="1359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F6D9C836-C948-D0FF-ED0A-346C9BFFD9B6}"/>
                    </a:ext>
                  </a:extLst>
                </p14:cNvPr>
                <p14:cNvContentPartPr/>
                <p14:nvPr/>
              </p14:nvContentPartPr>
              <p14:xfrm>
                <a:off x="5955766" y="4667935"/>
                <a:ext cx="1260360" cy="62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3F3918-311A-4BA7-8959-15EC24C900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37766" y="4650295"/>
                  <a:ext cx="129600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46" name="Ink 8245">
                <a:extLst>
                  <a:ext uri="{FF2B5EF4-FFF2-40B4-BE49-F238E27FC236}">
                    <a16:creationId xmlns:a16="http://schemas.microsoft.com/office/drawing/2014/main" id="{E1640EBB-45D3-AEFE-7A55-5BF81B6260C1}"/>
                  </a:ext>
                </a:extLst>
              </p14:cNvPr>
              <p14:cNvContentPartPr/>
              <p14:nvPr/>
            </p14:nvContentPartPr>
            <p14:xfrm>
              <a:off x="6193430" y="2798040"/>
              <a:ext cx="1800" cy="360"/>
            </p14:xfrm>
          </p:contentPart>
        </mc:Choice>
        <mc:Fallback xmlns="">
          <p:pic>
            <p:nvPicPr>
              <p:cNvPr id="8246" name="Ink 8245">
                <a:extLst>
                  <a:ext uri="{FF2B5EF4-FFF2-40B4-BE49-F238E27FC236}">
                    <a16:creationId xmlns:a16="http://schemas.microsoft.com/office/drawing/2014/main" id="{E1640EBB-45D3-AEFE-7A55-5BF81B6260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30430" y="273504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249" name="Ink 8248">
                <a:extLst>
                  <a:ext uri="{FF2B5EF4-FFF2-40B4-BE49-F238E27FC236}">
                    <a16:creationId xmlns:a16="http://schemas.microsoft.com/office/drawing/2014/main" id="{31755816-956F-08C0-0979-278929253B2C}"/>
                  </a:ext>
                </a:extLst>
              </p14:cNvPr>
              <p14:cNvContentPartPr/>
              <p14:nvPr/>
            </p14:nvContentPartPr>
            <p14:xfrm>
              <a:off x="7483670" y="2815320"/>
              <a:ext cx="3240" cy="2520"/>
            </p14:xfrm>
          </p:contentPart>
        </mc:Choice>
        <mc:Fallback xmlns="">
          <p:pic>
            <p:nvPicPr>
              <p:cNvPr id="8249" name="Ink 8248">
                <a:extLst>
                  <a:ext uri="{FF2B5EF4-FFF2-40B4-BE49-F238E27FC236}">
                    <a16:creationId xmlns:a16="http://schemas.microsoft.com/office/drawing/2014/main" id="{31755816-956F-08C0-0979-278929253B2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20670" y="2752320"/>
                <a:ext cx="1288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50" name="Ink 8249">
                <a:extLst>
                  <a:ext uri="{FF2B5EF4-FFF2-40B4-BE49-F238E27FC236}">
                    <a16:creationId xmlns:a16="http://schemas.microsoft.com/office/drawing/2014/main" id="{03E97AC3-2457-DC23-9522-BCB0A611FE8B}"/>
                  </a:ext>
                </a:extLst>
              </p14:cNvPr>
              <p14:cNvContentPartPr/>
              <p14:nvPr/>
            </p14:nvContentPartPr>
            <p14:xfrm>
              <a:off x="6170750" y="4054800"/>
              <a:ext cx="4680" cy="2880"/>
            </p14:xfrm>
          </p:contentPart>
        </mc:Choice>
        <mc:Fallback xmlns="">
          <p:pic>
            <p:nvPicPr>
              <p:cNvPr id="8250" name="Ink 8249">
                <a:extLst>
                  <a:ext uri="{FF2B5EF4-FFF2-40B4-BE49-F238E27FC236}">
                    <a16:creationId xmlns:a16="http://schemas.microsoft.com/office/drawing/2014/main" id="{03E97AC3-2457-DC23-9522-BCB0A611FE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7750" y="3991800"/>
                <a:ext cx="130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251" name="Ink 8250">
                <a:extLst>
                  <a:ext uri="{FF2B5EF4-FFF2-40B4-BE49-F238E27FC236}">
                    <a16:creationId xmlns:a16="http://schemas.microsoft.com/office/drawing/2014/main" id="{71A11E86-2E74-026E-067D-392FEAECDE94}"/>
                  </a:ext>
                </a:extLst>
              </p14:cNvPr>
              <p14:cNvContentPartPr/>
              <p14:nvPr/>
            </p14:nvContentPartPr>
            <p14:xfrm>
              <a:off x="7435070" y="4099440"/>
              <a:ext cx="9720" cy="360"/>
            </p14:xfrm>
          </p:contentPart>
        </mc:Choice>
        <mc:Fallback xmlns="">
          <p:pic>
            <p:nvPicPr>
              <p:cNvPr id="8251" name="Ink 8250">
                <a:extLst>
                  <a:ext uri="{FF2B5EF4-FFF2-40B4-BE49-F238E27FC236}">
                    <a16:creationId xmlns:a16="http://schemas.microsoft.com/office/drawing/2014/main" id="{71A11E86-2E74-026E-067D-392FEAECDE9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74320" y="4036440"/>
                <a:ext cx="130873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52" name="Ink 8251">
                <a:extLst>
                  <a:ext uri="{FF2B5EF4-FFF2-40B4-BE49-F238E27FC236}">
                    <a16:creationId xmlns:a16="http://schemas.microsoft.com/office/drawing/2014/main" id="{FE9863BE-A883-4DA5-0C00-BE0251DA25B8}"/>
                  </a:ext>
                </a:extLst>
              </p14:cNvPr>
              <p14:cNvContentPartPr/>
              <p14:nvPr/>
            </p14:nvContentPartPr>
            <p14:xfrm>
              <a:off x="6185870" y="2790840"/>
              <a:ext cx="720" cy="1440"/>
            </p14:xfrm>
          </p:contentPart>
        </mc:Choice>
        <mc:Fallback xmlns="">
          <p:pic>
            <p:nvPicPr>
              <p:cNvPr id="8252" name="Ink 8251">
                <a:extLst>
                  <a:ext uri="{FF2B5EF4-FFF2-40B4-BE49-F238E27FC236}">
                    <a16:creationId xmlns:a16="http://schemas.microsoft.com/office/drawing/2014/main" id="{FE9863BE-A883-4DA5-0C00-BE0251DA25B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22870" y="2727840"/>
                <a:ext cx="126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A4F41651-5990-359B-872C-FCE921BAA941}"/>
                  </a:ext>
                </a:extLst>
              </p14:cNvPr>
              <p14:cNvContentPartPr/>
              <p14:nvPr/>
            </p14:nvContentPartPr>
            <p14:xfrm>
              <a:off x="6167870" y="4039320"/>
              <a:ext cx="1800" cy="118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A4F41651-5990-359B-872C-FCE921BAA94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04870" y="3976320"/>
                <a:ext cx="127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CC92040C-6819-43B9-717A-FED967B463FD}"/>
                  </a:ext>
                </a:extLst>
              </p14:cNvPr>
              <p14:cNvContentPartPr/>
              <p14:nvPr/>
            </p14:nvContentPartPr>
            <p14:xfrm>
              <a:off x="9485139" y="2755920"/>
              <a:ext cx="135720" cy="12060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CC92040C-6819-43B9-717A-FED967B463F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67139" y="2737920"/>
                <a:ext cx="171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255" name="Ink 8254">
                <a:extLst>
                  <a:ext uri="{FF2B5EF4-FFF2-40B4-BE49-F238E27FC236}">
                    <a16:creationId xmlns:a16="http://schemas.microsoft.com/office/drawing/2014/main" id="{5C83742F-BC23-EDEC-9FB7-7CC0B1D4FF19}"/>
                  </a:ext>
                </a:extLst>
              </p14:cNvPr>
              <p14:cNvContentPartPr/>
              <p14:nvPr/>
            </p14:nvContentPartPr>
            <p14:xfrm>
              <a:off x="9841899" y="2766000"/>
              <a:ext cx="189360" cy="165600"/>
            </p14:xfrm>
          </p:contentPart>
        </mc:Choice>
        <mc:Fallback xmlns="">
          <p:pic>
            <p:nvPicPr>
              <p:cNvPr id="8255" name="Ink 8254">
                <a:extLst>
                  <a:ext uri="{FF2B5EF4-FFF2-40B4-BE49-F238E27FC236}">
                    <a16:creationId xmlns:a16="http://schemas.microsoft.com/office/drawing/2014/main" id="{5C83742F-BC23-EDEC-9FB7-7CC0B1D4FF1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23899" y="2748000"/>
                <a:ext cx="2250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256" name="Ink 8255">
                <a:extLst>
                  <a:ext uri="{FF2B5EF4-FFF2-40B4-BE49-F238E27FC236}">
                    <a16:creationId xmlns:a16="http://schemas.microsoft.com/office/drawing/2014/main" id="{A6D467D9-CC84-73C2-171F-838464CD33E7}"/>
                  </a:ext>
                </a:extLst>
              </p14:cNvPr>
              <p14:cNvContentPartPr/>
              <p14:nvPr/>
            </p14:nvContentPartPr>
            <p14:xfrm>
              <a:off x="9542739" y="3149760"/>
              <a:ext cx="146520" cy="161640"/>
            </p14:xfrm>
          </p:contentPart>
        </mc:Choice>
        <mc:Fallback xmlns="">
          <p:pic>
            <p:nvPicPr>
              <p:cNvPr id="8256" name="Ink 8255">
                <a:extLst>
                  <a:ext uri="{FF2B5EF4-FFF2-40B4-BE49-F238E27FC236}">
                    <a16:creationId xmlns:a16="http://schemas.microsoft.com/office/drawing/2014/main" id="{A6D467D9-CC84-73C2-171F-838464CD33E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24783" y="3131800"/>
                <a:ext cx="182073" cy="197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57" name="Ink 8256">
                <a:extLst>
                  <a:ext uri="{FF2B5EF4-FFF2-40B4-BE49-F238E27FC236}">
                    <a16:creationId xmlns:a16="http://schemas.microsoft.com/office/drawing/2014/main" id="{AED7AF59-4E91-0187-ED7E-65A96B5411FF}"/>
                  </a:ext>
                </a:extLst>
              </p14:cNvPr>
              <p14:cNvContentPartPr/>
              <p14:nvPr/>
            </p14:nvContentPartPr>
            <p14:xfrm>
              <a:off x="9867459" y="3176760"/>
              <a:ext cx="172080" cy="165600"/>
            </p14:xfrm>
          </p:contentPart>
        </mc:Choice>
        <mc:Fallback xmlns="">
          <p:pic>
            <p:nvPicPr>
              <p:cNvPr id="8257" name="Ink 8256">
                <a:extLst>
                  <a:ext uri="{FF2B5EF4-FFF2-40B4-BE49-F238E27FC236}">
                    <a16:creationId xmlns:a16="http://schemas.microsoft.com/office/drawing/2014/main" id="{AED7AF59-4E91-0187-ED7E-65A96B5411F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49459" y="3158799"/>
                <a:ext cx="207720" cy="20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58" name="Ink 8257">
                <a:extLst>
                  <a:ext uri="{FF2B5EF4-FFF2-40B4-BE49-F238E27FC236}">
                    <a16:creationId xmlns:a16="http://schemas.microsoft.com/office/drawing/2014/main" id="{2F3CD712-D7F9-3408-CD94-8031165806BB}"/>
                  </a:ext>
                </a:extLst>
              </p14:cNvPr>
              <p14:cNvContentPartPr/>
              <p14:nvPr/>
            </p14:nvContentPartPr>
            <p14:xfrm>
              <a:off x="9588819" y="3598680"/>
              <a:ext cx="16920" cy="129600"/>
            </p14:xfrm>
          </p:contentPart>
        </mc:Choice>
        <mc:Fallback xmlns="">
          <p:pic>
            <p:nvPicPr>
              <p:cNvPr id="8258" name="Ink 8257">
                <a:extLst>
                  <a:ext uri="{FF2B5EF4-FFF2-40B4-BE49-F238E27FC236}">
                    <a16:creationId xmlns:a16="http://schemas.microsoft.com/office/drawing/2014/main" id="{2F3CD712-D7F9-3408-CD94-8031165806B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70819" y="3580680"/>
                <a:ext cx="525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59" name="Ink 8258">
                <a:extLst>
                  <a:ext uri="{FF2B5EF4-FFF2-40B4-BE49-F238E27FC236}">
                    <a16:creationId xmlns:a16="http://schemas.microsoft.com/office/drawing/2014/main" id="{62AB10D8-B511-B5B4-CAE0-5C2D16D65F9D}"/>
                  </a:ext>
                </a:extLst>
              </p14:cNvPr>
              <p14:cNvContentPartPr/>
              <p14:nvPr/>
            </p14:nvContentPartPr>
            <p14:xfrm>
              <a:off x="11225379" y="2616240"/>
              <a:ext cx="237960" cy="1721160"/>
            </p14:xfrm>
          </p:contentPart>
        </mc:Choice>
        <mc:Fallback xmlns="">
          <p:pic>
            <p:nvPicPr>
              <p:cNvPr id="8259" name="Ink 8258">
                <a:extLst>
                  <a:ext uri="{FF2B5EF4-FFF2-40B4-BE49-F238E27FC236}">
                    <a16:creationId xmlns:a16="http://schemas.microsoft.com/office/drawing/2014/main" id="{62AB10D8-B511-B5B4-CAE0-5C2D16D65F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07379" y="2598240"/>
                <a:ext cx="273600" cy="17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60" name="Ink 8259">
                <a:extLst>
                  <a:ext uri="{FF2B5EF4-FFF2-40B4-BE49-F238E27FC236}">
                    <a16:creationId xmlns:a16="http://schemas.microsoft.com/office/drawing/2014/main" id="{8F726A16-21FD-5D15-4451-9F942C374103}"/>
                  </a:ext>
                </a:extLst>
              </p14:cNvPr>
              <p14:cNvContentPartPr/>
              <p14:nvPr/>
            </p14:nvContentPartPr>
            <p14:xfrm>
              <a:off x="10485939" y="3552960"/>
              <a:ext cx="153360" cy="166680"/>
            </p14:xfrm>
          </p:contentPart>
        </mc:Choice>
        <mc:Fallback xmlns="">
          <p:pic>
            <p:nvPicPr>
              <p:cNvPr id="8260" name="Ink 8259">
                <a:extLst>
                  <a:ext uri="{FF2B5EF4-FFF2-40B4-BE49-F238E27FC236}">
                    <a16:creationId xmlns:a16="http://schemas.microsoft.com/office/drawing/2014/main" id="{8F726A16-21FD-5D15-4451-9F942C37410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67939" y="3534999"/>
                <a:ext cx="189000" cy="202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61" name="Ink 8260">
                <a:extLst>
                  <a:ext uri="{FF2B5EF4-FFF2-40B4-BE49-F238E27FC236}">
                    <a16:creationId xmlns:a16="http://schemas.microsoft.com/office/drawing/2014/main" id="{01217207-A51C-9869-6038-3438133A9B85}"/>
                  </a:ext>
                </a:extLst>
              </p14:cNvPr>
              <p14:cNvContentPartPr/>
              <p14:nvPr/>
            </p14:nvContentPartPr>
            <p14:xfrm>
              <a:off x="10988499" y="3599040"/>
              <a:ext cx="186840" cy="172080"/>
            </p14:xfrm>
          </p:contentPart>
        </mc:Choice>
        <mc:Fallback xmlns="">
          <p:pic>
            <p:nvPicPr>
              <p:cNvPr id="8261" name="Ink 8260">
                <a:extLst>
                  <a:ext uri="{FF2B5EF4-FFF2-40B4-BE49-F238E27FC236}">
                    <a16:creationId xmlns:a16="http://schemas.microsoft.com/office/drawing/2014/main" id="{01217207-A51C-9869-6038-3438133A9B8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970499" y="3581040"/>
                <a:ext cx="222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262" name="Ink 8261">
                <a:extLst>
                  <a:ext uri="{FF2B5EF4-FFF2-40B4-BE49-F238E27FC236}">
                    <a16:creationId xmlns:a16="http://schemas.microsoft.com/office/drawing/2014/main" id="{2EE5F45B-46AC-2985-0C11-AA8890C95B3C}"/>
                  </a:ext>
                </a:extLst>
              </p14:cNvPr>
              <p14:cNvContentPartPr/>
              <p14:nvPr/>
            </p14:nvContentPartPr>
            <p14:xfrm>
              <a:off x="10479819" y="3928440"/>
              <a:ext cx="201960" cy="185400"/>
            </p14:xfrm>
          </p:contentPart>
        </mc:Choice>
        <mc:Fallback xmlns="">
          <p:pic>
            <p:nvPicPr>
              <p:cNvPr id="8262" name="Ink 8261">
                <a:extLst>
                  <a:ext uri="{FF2B5EF4-FFF2-40B4-BE49-F238E27FC236}">
                    <a16:creationId xmlns:a16="http://schemas.microsoft.com/office/drawing/2014/main" id="{2EE5F45B-46AC-2985-0C11-AA8890C95B3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61787" y="3910440"/>
                <a:ext cx="237664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63" name="Ink 8262">
                <a:extLst>
                  <a:ext uri="{FF2B5EF4-FFF2-40B4-BE49-F238E27FC236}">
                    <a16:creationId xmlns:a16="http://schemas.microsoft.com/office/drawing/2014/main" id="{5F15D401-40EC-1934-9D7C-32F88DB62E8E}"/>
                  </a:ext>
                </a:extLst>
              </p14:cNvPr>
              <p14:cNvContentPartPr/>
              <p14:nvPr/>
            </p14:nvContentPartPr>
            <p14:xfrm>
              <a:off x="10944219" y="3959400"/>
              <a:ext cx="226080" cy="195120"/>
            </p14:xfrm>
          </p:contentPart>
        </mc:Choice>
        <mc:Fallback xmlns="">
          <p:pic>
            <p:nvPicPr>
              <p:cNvPr id="8263" name="Ink 8262">
                <a:extLst>
                  <a:ext uri="{FF2B5EF4-FFF2-40B4-BE49-F238E27FC236}">
                    <a16:creationId xmlns:a16="http://schemas.microsoft.com/office/drawing/2014/main" id="{5F15D401-40EC-1934-9D7C-32F88DB62E8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926219" y="3941400"/>
                <a:ext cx="261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273" name="Ink 8272">
                <a:extLst>
                  <a:ext uri="{FF2B5EF4-FFF2-40B4-BE49-F238E27FC236}">
                    <a16:creationId xmlns:a16="http://schemas.microsoft.com/office/drawing/2014/main" id="{B741DA96-B849-27AA-BEBC-42287112C8FB}"/>
                  </a:ext>
                </a:extLst>
              </p14:cNvPr>
              <p14:cNvContentPartPr/>
              <p14:nvPr/>
            </p14:nvContentPartPr>
            <p14:xfrm>
              <a:off x="1751535" y="2888625"/>
              <a:ext cx="569880" cy="591840"/>
            </p14:xfrm>
          </p:contentPart>
        </mc:Choice>
        <mc:Fallback xmlns="">
          <p:pic>
            <p:nvPicPr>
              <p:cNvPr id="8273" name="Ink 8272">
                <a:extLst>
                  <a:ext uri="{FF2B5EF4-FFF2-40B4-BE49-F238E27FC236}">
                    <a16:creationId xmlns:a16="http://schemas.microsoft.com/office/drawing/2014/main" id="{B741DA96-B849-27AA-BEBC-42287112C8F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42895" y="2879985"/>
                <a:ext cx="5875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274" name="Ink 8273">
                <a:extLst>
                  <a:ext uri="{FF2B5EF4-FFF2-40B4-BE49-F238E27FC236}">
                    <a16:creationId xmlns:a16="http://schemas.microsoft.com/office/drawing/2014/main" id="{9C6DD5FA-1C87-D817-FF1F-EA0DA72DF00F}"/>
                  </a:ext>
                </a:extLst>
              </p14:cNvPr>
              <p14:cNvContentPartPr/>
              <p14:nvPr/>
            </p14:nvContentPartPr>
            <p14:xfrm>
              <a:off x="1753695" y="3421425"/>
              <a:ext cx="61920" cy="60840"/>
            </p14:xfrm>
          </p:contentPart>
        </mc:Choice>
        <mc:Fallback xmlns="">
          <p:pic>
            <p:nvPicPr>
              <p:cNvPr id="8274" name="Ink 8273">
                <a:extLst>
                  <a:ext uri="{FF2B5EF4-FFF2-40B4-BE49-F238E27FC236}">
                    <a16:creationId xmlns:a16="http://schemas.microsoft.com/office/drawing/2014/main" id="{9C6DD5FA-1C87-D817-FF1F-EA0DA72DF0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44695" y="3412425"/>
                <a:ext cx="79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26B58C-C6A5-9747-AB98-50D92B66A20A}"/>
                  </a:ext>
                </a:extLst>
              </p:cNvPr>
              <p:cNvSpPr txBox="1"/>
              <p:nvPr/>
            </p:nvSpPr>
            <p:spPr>
              <a:xfrm>
                <a:off x="1577701" y="2820774"/>
                <a:ext cx="6477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16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16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26B58C-C6A5-9747-AB98-50D92B66A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701" y="2820774"/>
                <a:ext cx="647741" cy="338554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0973335-0F5B-B6A1-889B-FDC30B817CD4}"/>
              </a:ext>
            </a:extLst>
          </p:cNvPr>
          <p:cNvGrpSpPr/>
          <p:nvPr/>
        </p:nvGrpSpPr>
        <p:grpSpPr>
          <a:xfrm>
            <a:off x="5846640" y="2373120"/>
            <a:ext cx="180720" cy="224280"/>
            <a:chOff x="5846640" y="2373120"/>
            <a:chExt cx="18072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536012-6398-B2A1-E686-6BE002C5BCE3}"/>
                    </a:ext>
                  </a:extLst>
                </p14:cNvPr>
                <p14:cNvContentPartPr/>
                <p14:nvPr/>
              </p14:nvContentPartPr>
              <p14:xfrm>
                <a:off x="5880840" y="2373120"/>
                <a:ext cx="53640" cy="20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536012-6398-B2A1-E686-6BE002C5BC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63200" y="2355480"/>
                  <a:ext cx="89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A17E60-9325-1420-5E14-61C85563A620}"/>
                    </a:ext>
                  </a:extLst>
                </p14:cNvPr>
                <p14:cNvContentPartPr/>
                <p14:nvPr/>
              </p14:nvContentPartPr>
              <p14:xfrm>
                <a:off x="5846640" y="2568240"/>
                <a:ext cx="180720" cy="2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A17E60-9325-1420-5E14-61C85563A62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28640" y="2550600"/>
                  <a:ext cx="21636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9E9C33-2ED2-3EAB-CA44-0EE6B65122E6}"/>
                  </a:ext>
                </a:extLst>
              </p14:cNvPr>
              <p14:cNvContentPartPr/>
              <p14:nvPr/>
            </p14:nvContentPartPr>
            <p14:xfrm>
              <a:off x="7588320" y="4303440"/>
              <a:ext cx="179640" cy="154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9E9C33-2ED2-3EAB-CA44-0EE6B65122E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570680" y="4285440"/>
                <a:ext cx="2152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97B7A0-A64B-BB1B-DF1D-C549DA1C4BEB}"/>
                  </a:ext>
                </a:extLst>
              </p14:cNvPr>
              <p14:cNvContentPartPr/>
              <p14:nvPr/>
            </p14:nvContentPartPr>
            <p14:xfrm>
              <a:off x="7486440" y="2350080"/>
              <a:ext cx="133920" cy="22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97B7A0-A64B-BB1B-DF1D-C549DA1C4BE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468800" y="2332080"/>
                <a:ext cx="16956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9783D03-8D7B-F0D7-811A-B8D2DB8150D6}"/>
              </a:ext>
            </a:extLst>
          </p:cNvPr>
          <p:cNvGrpSpPr/>
          <p:nvPr/>
        </p:nvGrpSpPr>
        <p:grpSpPr>
          <a:xfrm>
            <a:off x="5893800" y="4241880"/>
            <a:ext cx="176040" cy="221760"/>
            <a:chOff x="5893800" y="4241880"/>
            <a:chExt cx="17604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EE33F3-D6E1-C11B-FE45-A0CD23A8AF62}"/>
                    </a:ext>
                  </a:extLst>
                </p14:cNvPr>
                <p14:cNvContentPartPr/>
                <p14:nvPr/>
              </p14:nvContentPartPr>
              <p14:xfrm>
                <a:off x="5893800" y="4241880"/>
                <a:ext cx="176040" cy="16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EE33F3-D6E1-C11B-FE45-A0CD23A8AF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6160" y="4223880"/>
                  <a:ext cx="211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518FDC-2686-0482-012B-041C2F649DFE}"/>
                    </a:ext>
                  </a:extLst>
                </p14:cNvPr>
                <p14:cNvContentPartPr/>
                <p14:nvPr/>
              </p14:nvContentPartPr>
              <p14:xfrm>
                <a:off x="5983440" y="4313160"/>
                <a:ext cx="7560" cy="150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518FDC-2686-0482-012B-041C2F649D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65440" y="4295520"/>
                  <a:ext cx="4320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7B0F3C5-FFEE-BEA9-4D7F-68A1E1F12DD1}"/>
                  </a:ext>
                </a:extLst>
              </p14:cNvPr>
              <p14:cNvContentPartPr/>
              <p14:nvPr/>
            </p14:nvContentPartPr>
            <p14:xfrm>
              <a:off x="9092039" y="4774760"/>
              <a:ext cx="2744640" cy="197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7B0F3C5-FFEE-BEA9-4D7F-68A1E1F12DD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074039" y="4756760"/>
                <a:ext cx="2780280" cy="2329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D8A2B21-835F-EFAB-B454-AF6608E93E85}"/>
              </a:ext>
            </a:extLst>
          </p:cNvPr>
          <p:cNvSpPr txBox="1"/>
          <p:nvPr/>
        </p:nvSpPr>
        <p:spPr>
          <a:xfrm>
            <a:off x="9272460" y="5065855"/>
            <a:ext cx="220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Adjacency</a:t>
            </a:r>
            <a:endParaRPr lang="en-GB" sz="2000" baseline="0" dirty="0">
              <a:solidFill>
                <a:schemeClr val="bg2"/>
              </a:solidFill>
            </a:endParaRPr>
          </a:p>
        </p:txBody>
      </p:sp>
      <p:grpSp>
        <p:nvGrpSpPr>
          <p:cNvPr id="8292" name="Group 8291">
            <a:extLst>
              <a:ext uri="{FF2B5EF4-FFF2-40B4-BE49-F238E27FC236}">
                <a16:creationId xmlns:a16="http://schemas.microsoft.com/office/drawing/2014/main" id="{7B72BFF4-42F0-0F54-5999-60A6DB40FB19}"/>
              </a:ext>
            </a:extLst>
          </p:cNvPr>
          <p:cNvGrpSpPr/>
          <p:nvPr/>
        </p:nvGrpSpPr>
        <p:grpSpPr>
          <a:xfrm rot="2795288">
            <a:off x="2015689" y="3131363"/>
            <a:ext cx="796557" cy="829768"/>
            <a:chOff x="1903935" y="3041025"/>
            <a:chExt cx="56988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90" name="Ink 8289">
                  <a:extLst>
                    <a:ext uri="{FF2B5EF4-FFF2-40B4-BE49-F238E27FC236}">
                      <a16:creationId xmlns:a16="http://schemas.microsoft.com/office/drawing/2014/main" id="{42EC9107-37FB-AC52-6A8B-1093BDDDC68D}"/>
                    </a:ext>
                  </a:extLst>
                </p14:cNvPr>
                <p14:cNvContentPartPr/>
                <p14:nvPr/>
              </p14:nvContentPartPr>
              <p14:xfrm>
                <a:off x="1903935" y="3041025"/>
                <a:ext cx="569880" cy="591840"/>
              </p14:xfrm>
            </p:contentPart>
          </mc:Choice>
          <mc:Fallback xmlns="">
            <p:pic>
              <p:nvPicPr>
                <p:cNvPr id="8290" name="Ink 8289">
                  <a:extLst>
                    <a:ext uri="{FF2B5EF4-FFF2-40B4-BE49-F238E27FC236}">
                      <a16:creationId xmlns:a16="http://schemas.microsoft.com/office/drawing/2014/main" id="{42EC9107-37FB-AC52-6A8B-1093BDDDC68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97494" y="3034586"/>
                  <a:ext cx="582504" cy="604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6B59C508-E7BB-AF4F-EBAC-CA635DC6A51E}"/>
                    </a:ext>
                  </a:extLst>
                </p14:cNvPr>
                <p14:cNvContentPartPr/>
                <p14:nvPr/>
              </p14:nvContentPartPr>
              <p14:xfrm>
                <a:off x="1906095" y="3573825"/>
                <a:ext cx="61920" cy="60840"/>
              </p14:xfrm>
            </p:contentPart>
          </mc:Choice>
          <mc:Fallback xmlns="">
            <p:pic>
              <p:nvPicPr>
                <p:cNvPr id="8291" name="Ink 8290">
                  <a:extLst>
                    <a:ext uri="{FF2B5EF4-FFF2-40B4-BE49-F238E27FC236}">
                      <a16:creationId xmlns:a16="http://schemas.microsoft.com/office/drawing/2014/main" id="{6B59C508-E7BB-AF4F-EBAC-CA635DC6A5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99645" y="3567380"/>
                  <a:ext cx="74562" cy="734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93" name="TextBox 8292">
                <a:extLst>
                  <a:ext uri="{FF2B5EF4-FFF2-40B4-BE49-F238E27FC236}">
                    <a16:creationId xmlns:a16="http://schemas.microsoft.com/office/drawing/2014/main" id="{C1801F8C-8348-5C64-9723-E65C193CC266}"/>
                  </a:ext>
                </a:extLst>
              </p:cNvPr>
              <p:cNvSpPr txBox="1"/>
              <p:nvPr/>
            </p:nvSpPr>
            <p:spPr>
              <a:xfrm>
                <a:off x="2119560" y="3545231"/>
                <a:ext cx="6477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baseline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16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16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16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93" name="TextBox 8292">
                <a:extLst>
                  <a:ext uri="{FF2B5EF4-FFF2-40B4-BE49-F238E27FC236}">
                    <a16:creationId xmlns:a16="http://schemas.microsoft.com/office/drawing/2014/main" id="{C1801F8C-8348-5C64-9723-E65C193CC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560" y="3545231"/>
                <a:ext cx="647741" cy="338554"/>
              </a:xfrm>
              <a:prstGeom prst="rect">
                <a:avLst/>
              </a:prstGeom>
              <a:blipFill>
                <a:blip r:embed="rId1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94" name="Group 8293">
            <a:extLst>
              <a:ext uri="{FF2B5EF4-FFF2-40B4-BE49-F238E27FC236}">
                <a16:creationId xmlns:a16="http://schemas.microsoft.com/office/drawing/2014/main" id="{D5B63D36-1029-0F70-B696-C839DB305293}"/>
              </a:ext>
            </a:extLst>
          </p:cNvPr>
          <p:cNvGrpSpPr/>
          <p:nvPr/>
        </p:nvGrpSpPr>
        <p:grpSpPr>
          <a:xfrm>
            <a:off x="4660608" y="3357291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95" name="Ink 8294">
                  <a:extLst>
                    <a:ext uri="{FF2B5EF4-FFF2-40B4-BE49-F238E27FC236}">
                      <a16:creationId xmlns:a16="http://schemas.microsoft.com/office/drawing/2014/main" id="{A6E9D389-44DE-1D34-585A-047746A41F08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D2D033-F839-4B63-ACF0-53CA11BB32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96" name="Ink 8295">
                  <a:extLst>
                    <a:ext uri="{FF2B5EF4-FFF2-40B4-BE49-F238E27FC236}">
                      <a16:creationId xmlns:a16="http://schemas.microsoft.com/office/drawing/2014/main" id="{AD36B5DD-3EC4-BEE0-20B7-6E9D34B45B03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D9C5FB-FA54-483B-BD08-D1C1C3B462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01200" y="3798502"/>
                  <a:ext cx="271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97" name="Ink 8296">
                  <a:extLst>
                    <a:ext uri="{FF2B5EF4-FFF2-40B4-BE49-F238E27FC236}">
                      <a16:creationId xmlns:a16="http://schemas.microsoft.com/office/drawing/2014/main" id="{66E9A238-7E44-40DF-DEF8-4C9145BF5D34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81F415-D3E6-4554-A8BA-BB2AECE209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87680" y="3628582"/>
                  <a:ext cx="120960" cy="30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758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Topological representation - problems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7A87DA-0674-766D-CB3E-39E041DFB1F0}"/>
                  </a:ext>
                </a:extLst>
              </p14:cNvPr>
              <p14:cNvContentPartPr/>
              <p14:nvPr/>
            </p14:nvContentPartPr>
            <p14:xfrm>
              <a:off x="2137380" y="3661358"/>
              <a:ext cx="1080" cy="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7A87DA-0674-766D-CB3E-39E041DFB1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4380" y="3591358"/>
                <a:ext cx="126720" cy="1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C9F642-F25D-ED14-E4C3-184DA3C5DFA6}"/>
                  </a:ext>
                </a:extLst>
              </p14:cNvPr>
              <p14:cNvContentPartPr/>
              <p14:nvPr/>
            </p14:nvContentPartPr>
            <p14:xfrm>
              <a:off x="4478100" y="3623918"/>
              <a:ext cx="2160" cy="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C9F642-F25D-ED14-E4C3-184DA3C5DF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5100" y="3497918"/>
                <a:ext cx="127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A47BBD4-BE25-1415-6EB4-F29E15A71458}"/>
                  </a:ext>
                </a:extLst>
              </p14:cNvPr>
              <p14:cNvContentPartPr/>
              <p14:nvPr/>
            </p14:nvContentPartPr>
            <p14:xfrm>
              <a:off x="2959260" y="2724998"/>
              <a:ext cx="14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A47BBD4-BE25-1415-6EB4-F29E15A714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96260" y="2661998"/>
                <a:ext cx="1270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6A6503-D2CF-A98A-DAA3-192643E111D7}"/>
              </a:ext>
            </a:extLst>
          </p:cNvPr>
          <p:cNvGrpSpPr/>
          <p:nvPr/>
        </p:nvGrpSpPr>
        <p:grpSpPr>
          <a:xfrm>
            <a:off x="3606900" y="1900118"/>
            <a:ext cx="781920" cy="3124800"/>
            <a:chOff x="3446820" y="2167260"/>
            <a:chExt cx="781920" cy="31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1B2ED4-9AF4-BCAB-7073-81856F05A685}"/>
                    </a:ext>
                  </a:extLst>
                </p14:cNvPr>
                <p14:cNvContentPartPr/>
                <p14:nvPr/>
              </p14:nvContentPartPr>
              <p14:xfrm>
                <a:off x="3446820" y="2167260"/>
                <a:ext cx="77400" cy="8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9DAAAB-F95B-4B96-83BD-EF0C56A36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9180" y="2149620"/>
                  <a:ext cx="113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FE80AD-B5F6-EEE8-0DE1-F08093ADB908}"/>
                    </a:ext>
                  </a:extLst>
                </p14:cNvPr>
                <p14:cNvContentPartPr/>
                <p14:nvPr/>
              </p14:nvContentPartPr>
              <p14:xfrm>
                <a:off x="3564180" y="2304060"/>
                <a:ext cx="78120" cy="10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9C986C-F706-48FC-A876-C8CC9D76B2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46540" y="2286420"/>
                  <a:ext cx="113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3DAA95-7F78-2D7A-3F85-D0D43AEA0EC6}"/>
                    </a:ext>
                  </a:extLst>
                </p14:cNvPr>
                <p14:cNvContentPartPr/>
                <p14:nvPr/>
              </p14:nvContentPartPr>
              <p14:xfrm>
                <a:off x="3699180" y="2450580"/>
                <a:ext cx="79920" cy="11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1BEB67-A254-422C-B231-5CCEC9F304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81180" y="2432580"/>
                  <a:ext cx="115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EA71BF-EA91-EB3E-AAC3-EC9082D473FF}"/>
                    </a:ext>
                  </a:extLst>
                </p14:cNvPr>
                <p14:cNvContentPartPr/>
                <p14:nvPr/>
              </p14:nvContentPartPr>
              <p14:xfrm>
                <a:off x="3799260" y="2620140"/>
                <a:ext cx="57240" cy="9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CC2C1E-9A7D-4CB6-A89A-4AC895F9A3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81260" y="2602500"/>
                  <a:ext cx="92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193EEE-E1C9-7005-E209-F7C1565051AD}"/>
                    </a:ext>
                  </a:extLst>
                </p14:cNvPr>
                <p14:cNvContentPartPr/>
                <p14:nvPr/>
              </p14:nvContentPartPr>
              <p14:xfrm>
                <a:off x="3914820" y="2767380"/>
                <a:ext cx="65160" cy="11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4A7F9F-4768-408F-962E-6DB55F674D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96820" y="2749740"/>
                  <a:ext cx="100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0A6EC0-08CB-4912-778F-2B724F539B36}"/>
                    </a:ext>
                  </a:extLst>
                </p14:cNvPr>
                <p14:cNvContentPartPr/>
                <p14:nvPr/>
              </p14:nvContentPartPr>
              <p14:xfrm>
                <a:off x="3990780" y="2936580"/>
                <a:ext cx="54000" cy="10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9FC8439-6153-44B4-A3C4-31D4ED94B3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72780" y="2918580"/>
                  <a:ext cx="89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BA8DE7-D300-22FE-2D92-95D61ACD7A5B}"/>
                    </a:ext>
                  </a:extLst>
                </p14:cNvPr>
                <p14:cNvContentPartPr/>
                <p14:nvPr/>
              </p14:nvContentPartPr>
              <p14:xfrm>
                <a:off x="4062780" y="3109740"/>
                <a:ext cx="43920" cy="126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98E54B-0C1C-4420-84C9-C26A5ABBBA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45140" y="3091740"/>
                  <a:ext cx="79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0ABD5C-BA43-13B5-64A5-B5E19109C453}"/>
                    </a:ext>
                  </a:extLst>
                </p14:cNvPr>
                <p14:cNvContentPartPr/>
                <p14:nvPr/>
              </p14:nvContentPartPr>
              <p14:xfrm>
                <a:off x="4126500" y="3276780"/>
                <a:ext cx="30240" cy="11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325589-8D2C-469B-9BB0-ECBC1E7905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08500" y="3259140"/>
                  <a:ext cx="65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288" name="Ink 8287">
                  <a:extLst>
                    <a:ext uri="{FF2B5EF4-FFF2-40B4-BE49-F238E27FC236}">
                      <a16:creationId xmlns:a16="http://schemas.microsoft.com/office/drawing/2014/main" id="{C3756EAF-4CA1-ECBE-866F-7EDEBAD562B0}"/>
                    </a:ext>
                  </a:extLst>
                </p14:cNvPr>
                <p14:cNvContentPartPr/>
                <p14:nvPr/>
              </p14:nvContentPartPr>
              <p14:xfrm>
                <a:off x="4162860" y="3448500"/>
                <a:ext cx="20520" cy="9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485251-0983-42A0-9F29-847F6BCDCEA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45220" y="3430500"/>
                  <a:ext cx="56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89" name="Ink 8288">
                  <a:extLst>
                    <a:ext uri="{FF2B5EF4-FFF2-40B4-BE49-F238E27FC236}">
                      <a16:creationId xmlns:a16="http://schemas.microsoft.com/office/drawing/2014/main" id="{214DC311-A9D7-02CE-6DC6-A33922900E05}"/>
                    </a:ext>
                  </a:extLst>
                </p14:cNvPr>
                <p14:cNvContentPartPr/>
                <p14:nvPr/>
              </p14:nvContentPartPr>
              <p14:xfrm>
                <a:off x="4199580" y="3620580"/>
                <a:ext cx="16560" cy="84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7FBD87-B26B-4709-9D52-7DBC2F7B04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81580" y="3602940"/>
                  <a:ext cx="52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90" name="Ink 8289">
                  <a:extLst>
                    <a:ext uri="{FF2B5EF4-FFF2-40B4-BE49-F238E27FC236}">
                      <a16:creationId xmlns:a16="http://schemas.microsoft.com/office/drawing/2014/main" id="{8CBDD412-7706-6ACB-EE1A-F16D052D9D6F}"/>
                    </a:ext>
                  </a:extLst>
                </p14:cNvPr>
                <p14:cNvContentPartPr/>
                <p14:nvPr/>
              </p14:nvContentPartPr>
              <p14:xfrm>
                <a:off x="4215060" y="3752340"/>
                <a:ext cx="13680" cy="110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34A9E67-FE70-4BDF-BD70-B5FDFEB123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97060" y="3734700"/>
                  <a:ext cx="49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C61212C1-619F-FE29-C008-6FDDA303E958}"/>
                    </a:ext>
                  </a:extLst>
                </p14:cNvPr>
                <p14:cNvContentPartPr/>
                <p14:nvPr/>
              </p14:nvContentPartPr>
              <p14:xfrm>
                <a:off x="4217940" y="3875460"/>
                <a:ext cx="10800" cy="69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2C86E9-3BF6-4761-AA42-D0FB96C749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99940" y="3857460"/>
                  <a:ext cx="46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92" name="Ink 8291">
                  <a:extLst>
                    <a:ext uri="{FF2B5EF4-FFF2-40B4-BE49-F238E27FC236}">
                      <a16:creationId xmlns:a16="http://schemas.microsoft.com/office/drawing/2014/main" id="{E15814CE-14A1-7F87-6812-D3904F3FFECD}"/>
                    </a:ext>
                  </a:extLst>
                </p14:cNvPr>
                <p14:cNvContentPartPr/>
                <p14:nvPr/>
              </p14:nvContentPartPr>
              <p14:xfrm>
                <a:off x="4210020" y="4001820"/>
                <a:ext cx="5040" cy="9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C6FACC-7DCE-49B0-939E-9E716BBC46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92380" y="3984180"/>
                  <a:ext cx="40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93" name="Ink 8292">
                  <a:extLst>
                    <a:ext uri="{FF2B5EF4-FFF2-40B4-BE49-F238E27FC236}">
                      <a16:creationId xmlns:a16="http://schemas.microsoft.com/office/drawing/2014/main" id="{C13BFA81-AB07-0E96-6A73-F59508F80FAD}"/>
                    </a:ext>
                  </a:extLst>
                </p14:cNvPr>
                <p14:cNvContentPartPr/>
                <p14:nvPr/>
              </p14:nvContentPartPr>
              <p14:xfrm>
                <a:off x="4207500" y="4164540"/>
                <a:ext cx="3960" cy="5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6BA458-7246-492D-A481-80F3C0961F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89500" y="4146900"/>
                  <a:ext cx="3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94" name="Ink 8293">
                  <a:extLst>
                    <a:ext uri="{FF2B5EF4-FFF2-40B4-BE49-F238E27FC236}">
                      <a16:creationId xmlns:a16="http://schemas.microsoft.com/office/drawing/2014/main" id="{DDBB3FED-623F-A508-C0CB-66E9EE438C54}"/>
                    </a:ext>
                  </a:extLst>
                </p14:cNvPr>
                <p14:cNvContentPartPr/>
                <p14:nvPr/>
              </p14:nvContentPartPr>
              <p14:xfrm>
                <a:off x="4175820" y="4257420"/>
                <a:ext cx="7200" cy="160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7A8AEB-82E8-4FAE-BD6B-272F87D466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57820" y="4239420"/>
                  <a:ext cx="42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95" name="Ink 8294">
                  <a:extLst>
                    <a:ext uri="{FF2B5EF4-FFF2-40B4-BE49-F238E27FC236}">
                      <a16:creationId xmlns:a16="http://schemas.microsoft.com/office/drawing/2014/main" id="{FBE3E2B9-0CB1-498E-770B-9AD1A6F00365}"/>
                    </a:ext>
                  </a:extLst>
                </p14:cNvPr>
                <p14:cNvContentPartPr/>
                <p14:nvPr/>
              </p14:nvContentPartPr>
              <p14:xfrm>
                <a:off x="4118580" y="4445340"/>
                <a:ext cx="57240" cy="173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1A4127-BD5F-455E-B127-888FC2F4E3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00940" y="4427340"/>
                  <a:ext cx="92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296" name="Ink 8295">
                  <a:extLst>
                    <a:ext uri="{FF2B5EF4-FFF2-40B4-BE49-F238E27FC236}">
                      <a16:creationId xmlns:a16="http://schemas.microsoft.com/office/drawing/2014/main" id="{BA4AE63F-7B8B-5720-5F1A-82D22C06A2C6}"/>
                    </a:ext>
                  </a:extLst>
                </p14:cNvPr>
                <p14:cNvContentPartPr/>
                <p14:nvPr/>
              </p14:nvContentPartPr>
              <p14:xfrm>
                <a:off x="4024260" y="4694100"/>
                <a:ext cx="70560" cy="27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7387F2-A16F-403D-9015-49B2F41D51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06620" y="4676100"/>
                  <a:ext cx="106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297" name="Ink 8296">
                  <a:extLst>
                    <a:ext uri="{FF2B5EF4-FFF2-40B4-BE49-F238E27FC236}">
                      <a16:creationId xmlns:a16="http://schemas.microsoft.com/office/drawing/2014/main" id="{5058F828-D6C6-F8E0-88E1-22092E33718F}"/>
                    </a:ext>
                  </a:extLst>
                </p14:cNvPr>
                <p14:cNvContentPartPr/>
                <p14:nvPr/>
              </p14:nvContentPartPr>
              <p14:xfrm>
                <a:off x="3871260" y="5018820"/>
                <a:ext cx="135000" cy="273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2C0BD5-B987-403F-8755-1E8FFDEB8B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53620" y="5000820"/>
                  <a:ext cx="170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99" name="Group 8298">
            <a:extLst>
              <a:ext uri="{FF2B5EF4-FFF2-40B4-BE49-F238E27FC236}">
                <a16:creationId xmlns:a16="http://schemas.microsoft.com/office/drawing/2014/main" id="{71CB3770-1554-52DB-2209-484074C7939B}"/>
              </a:ext>
            </a:extLst>
          </p:cNvPr>
          <p:cNvGrpSpPr/>
          <p:nvPr/>
        </p:nvGrpSpPr>
        <p:grpSpPr>
          <a:xfrm>
            <a:off x="3542460" y="5116358"/>
            <a:ext cx="434520" cy="492480"/>
            <a:chOff x="3382380" y="5383500"/>
            <a:chExt cx="4345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01" name="Ink 8300">
                  <a:extLst>
                    <a:ext uri="{FF2B5EF4-FFF2-40B4-BE49-F238E27FC236}">
                      <a16:creationId xmlns:a16="http://schemas.microsoft.com/office/drawing/2014/main" id="{4374F4EF-195B-94F1-68C4-07D9FD40C9A9}"/>
                    </a:ext>
                  </a:extLst>
                </p14:cNvPr>
                <p14:cNvContentPartPr/>
                <p14:nvPr/>
              </p14:nvContentPartPr>
              <p14:xfrm>
                <a:off x="3802140" y="5383500"/>
                <a:ext cx="14760" cy="44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FF51CF8-20B8-4796-B6EB-1A76D3C752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84140" y="5365500"/>
                  <a:ext cx="50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305" name="Ink 8304">
                  <a:extLst>
                    <a:ext uri="{FF2B5EF4-FFF2-40B4-BE49-F238E27FC236}">
                      <a16:creationId xmlns:a16="http://schemas.microsoft.com/office/drawing/2014/main" id="{395ACD95-EE0C-236A-A370-55E220F29790}"/>
                    </a:ext>
                  </a:extLst>
                </p14:cNvPr>
                <p14:cNvContentPartPr/>
                <p14:nvPr/>
              </p14:nvContentPartPr>
              <p14:xfrm>
                <a:off x="3599820" y="5383500"/>
                <a:ext cx="217080" cy="282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C1309B-60E7-4B11-8706-FC1C73F3E8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82180" y="5365500"/>
                  <a:ext cx="252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306" name="Ink 8305">
                  <a:extLst>
                    <a:ext uri="{FF2B5EF4-FFF2-40B4-BE49-F238E27FC236}">
                      <a16:creationId xmlns:a16="http://schemas.microsoft.com/office/drawing/2014/main" id="{8A6403A3-6E83-DFCB-E99C-E8519FC2627F}"/>
                    </a:ext>
                  </a:extLst>
                </p14:cNvPr>
                <p14:cNvContentPartPr/>
                <p14:nvPr/>
              </p14:nvContentPartPr>
              <p14:xfrm>
                <a:off x="3439980" y="5699580"/>
                <a:ext cx="132120" cy="106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2BC243-7D8B-49D5-9255-596C7022B6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22340" y="5681580"/>
                  <a:ext cx="16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307" name="Ink 8306">
                  <a:extLst>
                    <a:ext uri="{FF2B5EF4-FFF2-40B4-BE49-F238E27FC236}">
                      <a16:creationId xmlns:a16="http://schemas.microsoft.com/office/drawing/2014/main" id="{B2440311-5281-E04B-9A43-41A0F7B9DCFA}"/>
                    </a:ext>
                  </a:extLst>
                </p14:cNvPr>
                <p14:cNvContentPartPr/>
                <p14:nvPr/>
              </p14:nvContentPartPr>
              <p14:xfrm>
                <a:off x="3382380" y="5829540"/>
                <a:ext cx="20520" cy="46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F59CB6-6C3E-418E-8421-7A706736C7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64740" y="5811540"/>
                  <a:ext cx="5616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308" name="Ink 8307">
                <a:extLst>
                  <a:ext uri="{FF2B5EF4-FFF2-40B4-BE49-F238E27FC236}">
                    <a16:creationId xmlns:a16="http://schemas.microsoft.com/office/drawing/2014/main" id="{B2748573-10F7-B6AD-43B8-702EA66BC3B1}"/>
                  </a:ext>
                </a:extLst>
              </p14:cNvPr>
              <p14:cNvContentPartPr/>
              <p14:nvPr/>
            </p14:nvContentPartPr>
            <p14:xfrm>
              <a:off x="2281907" y="3731098"/>
              <a:ext cx="1810800" cy="903240"/>
            </p14:xfrm>
          </p:contentPart>
        </mc:Choice>
        <mc:Fallback xmlns="">
          <p:pic>
            <p:nvPicPr>
              <p:cNvPr id="8308" name="Ink 8307">
                <a:extLst>
                  <a:ext uri="{FF2B5EF4-FFF2-40B4-BE49-F238E27FC236}">
                    <a16:creationId xmlns:a16="http://schemas.microsoft.com/office/drawing/2014/main" id="{B2748573-10F7-B6AD-43B8-702EA66BC3B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63907" y="3713098"/>
                <a:ext cx="184644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309" name="Ink 8308">
                <a:extLst>
                  <a:ext uri="{FF2B5EF4-FFF2-40B4-BE49-F238E27FC236}">
                    <a16:creationId xmlns:a16="http://schemas.microsoft.com/office/drawing/2014/main" id="{86F7FA02-926F-4451-3D16-D259E6E76B62}"/>
                  </a:ext>
                </a:extLst>
              </p14:cNvPr>
              <p14:cNvContentPartPr/>
              <p14:nvPr/>
            </p14:nvContentPartPr>
            <p14:xfrm>
              <a:off x="2291585" y="3715658"/>
              <a:ext cx="92880" cy="149400"/>
            </p14:xfrm>
          </p:contentPart>
        </mc:Choice>
        <mc:Fallback xmlns="">
          <p:pic>
            <p:nvPicPr>
              <p:cNvPr id="8309" name="Ink 8308">
                <a:extLst>
                  <a:ext uri="{FF2B5EF4-FFF2-40B4-BE49-F238E27FC236}">
                    <a16:creationId xmlns:a16="http://schemas.microsoft.com/office/drawing/2014/main" id="{86F7FA02-926F-4451-3D16-D259E6E76B6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73585" y="3697658"/>
                <a:ext cx="1285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316" name="Ink 8315">
                <a:extLst>
                  <a:ext uri="{FF2B5EF4-FFF2-40B4-BE49-F238E27FC236}">
                    <a16:creationId xmlns:a16="http://schemas.microsoft.com/office/drawing/2014/main" id="{BF74B04D-98B1-10D6-8A09-CD4ADE57E6A4}"/>
                  </a:ext>
                </a:extLst>
              </p14:cNvPr>
              <p14:cNvContentPartPr/>
              <p14:nvPr/>
            </p14:nvContentPartPr>
            <p14:xfrm>
              <a:off x="4462871" y="3298340"/>
              <a:ext cx="4680" cy="117720"/>
            </p14:xfrm>
          </p:contentPart>
        </mc:Choice>
        <mc:Fallback xmlns="">
          <p:pic>
            <p:nvPicPr>
              <p:cNvPr id="8316" name="Ink 8315">
                <a:extLst>
                  <a:ext uri="{FF2B5EF4-FFF2-40B4-BE49-F238E27FC236}">
                    <a16:creationId xmlns:a16="http://schemas.microsoft.com/office/drawing/2014/main" id="{BF74B04D-98B1-10D6-8A09-CD4ADE57E6A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46157" y="3280285"/>
                <a:ext cx="37774" cy="153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317" name="Ink 8316">
                <a:extLst>
                  <a:ext uri="{FF2B5EF4-FFF2-40B4-BE49-F238E27FC236}">
                    <a16:creationId xmlns:a16="http://schemas.microsoft.com/office/drawing/2014/main" id="{EDB82376-A85B-8E0D-42B3-87A99ECA0A90}"/>
                  </a:ext>
                </a:extLst>
              </p14:cNvPr>
              <p14:cNvContentPartPr/>
              <p14:nvPr/>
            </p14:nvContentPartPr>
            <p14:xfrm>
              <a:off x="4173791" y="3315980"/>
              <a:ext cx="275040" cy="86760"/>
            </p14:xfrm>
          </p:contentPart>
        </mc:Choice>
        <mc:Fallback xmlns="">
          <p:pic>
            <p:nvPicPr>
              <p:cNvPr id="8317" name="Ink 8316">
                <a:extLst>
                  <a:ext uri="{FF2B5EF4-FFF2-40B4-BE49-F238E27FC236}">
                    <a16:creationId xmlns:a16="http://schemas.microsoft.com/office/drawing/2014/main" id="{EDB82376-A85B-8E0D-42B3-87A99ECA0A9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55791" y="3297980"/>
                <a:ext cx="310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193" name="Ink 8192">
                <a:extLst>
                  <a:ext uri="{FF2B5EF4-FFF2-40B4-BE49-F238E27FC236}">
                    <a16:creationId xmlns:a16="http://schemas.microsoft.com/office/drawing/2014/main" id="{EC1FBB3C-53C2-EBBD-635C-00A06355A319}"/>
                  </a:ext>
                </a:extLst>
              </p14:cNvPr>
              <p14:cNvContentPartPr/>
              <p14:nvPr/>
            </p14:nvContentPartPr>
            <p14:xfrm>
              <a:off x="7486700" y="2988656"/>
              <a:ext cx="1080" cy="3600"/>
            </p14:xfrm>
          </p:contentPart>
        </mc:Choice>
        <mc:Fallback xmlns="">
          <p:pic>
            <p:nvPicPr>
              <p:cNvPr id="8193" name="Ink 8192">
                <a:extLst>
                  <a:ext uri="{FF2B5EF4-FFF2-40B4-BE49-F238E27FC236}">
                    <a16:creationId xmlns:a16="http://schemas.microsoft.com/office/drawing/2014/main" id="{EC1FBB3C-53C2-EBBD-635C-00A06355A3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3700" y="2918656"/>
                <a:ext cx="126720" cy="1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95" name="Ink 8194">
                <a:extLst>
                  <a:ext uri="{FF2B5EF4-FFF2-40B4-BE49-F238E27FC236}">
                    <a16:creationId xmlns:a16="http://schemas.microsoft.com/office/drawing/2014/main" id="{3479BA1A-FBEF-AD5A-72FB-9EFC0D5E2A24}"/>
                  </a:ext>
                </a:extLst>
              </p14:cNvPr>
              <p14:cNvContentPartPr/>
              <p14:nvPr/>
            </p14:nvContentPartPr>
            <p14:xfrm>
              <a:off x="9753600" y="2971080"/>
              <a:ext cx="2160" cy="720"/>
            </p14:xfrm>
          </p:contentPart>
        </mc:Choice>
        <mc:Fallback xmlns="">
          <p:pic>
            <p:nvPicPr>
              <p:cNvPr id="8195" name="Ink 8194">
                <a:extLst>
                  <a:ext uri="{FF2B5EF4-FFF2-40B4-BE49-F238E27FC236}">
                    <a16:creationId xmlns:a16="http://schemas.microsoft.com/office/drawing/2014/main" id="{3479BA1A-FBEF-AD5A-72FB-9EFC0D5E2A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90600" y="2845080"/>
                <a:ext cx="127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00" name="Ink 8199">
                <a:extLst>
                  <a:ext uri="{FF2B5EF4-FFF2-40B4-BE49-F238E27FC236}">
                    <a16:creationId xmlns:a16="http://schemas.microsoft.com/office/drawing/2014/main" id="{F9A0B7D2-D22D-F47D-E4B1-1877B28F8C8D}"/>
                  </a:ext>
                </a:extLst>
              </p14:cNvPr>
              <p14:cNvContentPartPr/>
              <p14:nvPr/>
            </p14:nvContentPartPr>
            <p14:xfrm>
              <a:off x="8308580" y="2052296"/>
              <a:ext cx="1440" cy="360"/>
            </p14:xfrm>
          </p:contentPart>
        </mc:Choice>
        <mc:Fallback xmlns="">
          <p:pic>
            <p:nvPicPr>
              <p:cNvPr id="8200" name="Ink 8199">
                <a:extLst>
                  <a:ext uri="{FF2B5EF4-FFF2-40B4-BE49-F238E27FC236}">
                    <a16:creationId xmlns:a16="http://schemas.microsoft.com/office/drawing/2014/main" id="{F9A0B7D2-D22D-F47D-E4B1-1877B28F8C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5580" y="1989296"/>
                <a:ext cx="127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201" name="Ink 8200">
                <a:extLst>
                  <a:ext uri="{FF2B5EF4-FFF2-40B4-BE49-F238E27FC236}">
                    <a16:creationId xmlns:a16="http://schemas.microsoft.com/office/drawing/2014/main" id="{04ED2D85-5D64-2CCA-6B4F-C6880A26AE2A}"/>
                  </a:ext>
                </a:extLst>
              </p14:cNvPr>
              <p14:cNvContentPartPr/>
              <p14:nvPr/>
            </p14:nvContentPartPr>
            <p14:xfrm>
              <a:off x="7447700" y="5228351"/>
              <a:ext cx="1080" cy="3600"/>
            </p14:xfrm>
          </p:contentPart>
        </mc:Choice>
        <mc:Fallback xmlns="">
          <p:pic>
            <p:nvPicPr>
              <p:cNvPr id="8201" name="Ink 8200">
                <a:extLst>
                  <a:ext uri="{FF2B5EF4-FFF2-40B4-BE49-F238E27FC236}">
                    <a16:creationId xmlns:a16="http://schemas.microsoft.com/office/drawing/2014/main" id="{04ED2D85-5D64-2CCA-6B4F-C6880A26AE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4700" y="5158351"/>
                <a:ext cx="126720" cy="1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202" name="Ink 8201">
                <a:extLst>
                  <a:ext uri="{FF2B5EF4-FFF2-40B4-BE49-F238E27FC236}">
                    <a16:creationId xmlns:a16="http://schemas.microsoft.com/office/drawing/2014/main" id="{1372D14B-0D9B-F126-C536-7DACBC426E12}"/>
                  </a:ext>
                </a:extLst>
              </p14:cNvPr>
              <p14:cNvContentPartPr/>
              <p14:nvPr/>
            </p14:nvContentPartPr>
            <p14:xfrm>
              <a:off x="9788420" y="5190911"/>
              <a:ext cx="2160" cy="720"/>
            </p14:xfrm>
          </p:contentPart>
        </mc:Choice>
        <mc:Fallback xmlns="">
          <p:pic>
            <p:nvPicPr>
              <p:cNvPr id="8202" name="Ink 8201">
                <a:extLst>
                  <a:ext uri="{FF2B5EF4-FFF2-40B4-BE49-F238E27FC236}">
                    <a16:creationId xmlns:a16="http://schemas.microsoft.com/office/drawing/2014/main" id="{1372D14B-0D9B-F126-C536-7DACBC426E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5420" y="5064911"/>
                <a:ext cx="127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204" name="Ink 8203">
                <a:extLst>
                  <a:ext uri="{FF2B5EF4-FFF2-40B4-BE49-F238E27FC236}">
                    <a16:creationId xmlns:a16="http://schemas.microsoft.com/office/drawing/2014/main" id="{CF8A754A-524F-54A2-AB43-8A8AD7FEDA6C}"/>
                  </a:ext>
                </a:extLst>
              </p14:cNvPr>
              <p14:cNvContentPartPr/>
              <p14:nvPr/>
            </p14:nvContentPartPr>
            <p14:xfrm>
              <a:off x="8269580" y="4291991"/>
              <a:ext cx="1440" cy="360"/>
            </p14:xfrm>
          </p:contentPart>
        </mc:Choice>
        <mc:Fallback xmlns="">
          <p:pic>
            <p:nvPicPr>
              <p:cNvPr id="8204" name="Ink 8203">
                <a:extLst>
                  <a:ext uri="{FF2B5EF4-FFF2-40B4-BE49-F238E27FC236}">
                    <a16:creationId xmlns:a16="http://schemas.microsoft.com/office/drawing/2014/main" id="{CF8A754A-524F-54A2-AB43-8A8AD7FEDA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6580" y="4228991"/>
                <a:ext cx="127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205" name="Ink 8204">
                <a:extLst>
                  <a:ext uri="{FF2B5EF4-FFF2-40B4-BE49-F238E27FC236}">
                    <a16:creationId xmlns:a16="http://schemas.microsoft.com/office/drawing/2014/main" id="{9FED5C27-6C7A-AAF5-BE66-B4E54D931EEC}"/>
                  </a:ext>
                </a:extLst>
              </p14:cNvPr>
              <p14:cNvContentPartPr/>
              <p14:nvPr/>
            </p14:nvContentPartPr>
            <p14:xfrm>
              <a:off x="7455620" y="2081623"/>
              <a:ext cx="818280" cy="878400"/>
            </p14:xfrm>
          </p:contentPart>
        </mc:Choice>
        <mc:Fallback xmlns="">
          <p:pic>
            <p:nvPicPr>
              <p:cNvPr id="8205" name="Ink 8204">
                <a:extLst>
                  <a:ext uri="{FF2B5EF4-FFF2-40B4-BE49-F238E27FC236}">
                    <a16:creationId xmlns:a16="http://schemas.microsoft.com/office/drawing/2014/main" id="{9FED5C27-6C7A-AAF5-BE66-B4E54D931EE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437628" y="2063616"/>
                <a:ext cx="853904" cy="914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207" name="Ink 8206">
                <a:extLst>
                  <a:ext uri="{FF2B5EF4-FFF2-40B4-BE49-F238E27FC236}">
                    <a16:creationId xmlns:a16="http://schemas.microsoft.com/office/drawing/2014/main" id="{03646E4B-2D89-3D89-7E88-F7411B144FF6}"/>
                  </a:ext>
                </a:extLst>
              </p14:cNvPr>
              <p14:cNvContentPartPr/>
              <p14:nvPr/>
            </p14:nvContentPartPr>
            <p14:xfrm>
              <a:off x="7457660" y="4329038"/>
              <a:ext cx="764640" cy="845280"/>
            </p14:xfrm>
          </p:contentPart>
        </mc:Choice>
        <mc:Fallback xmlns="">
          <p:pic>
            <p:nvPicPr>
              <p:cNvPr id="8207" name="Ink 8206">
                <a:extLst>
                  <a:ext uri="{FF2B5EF4-FFF2-40B4-BE49-F238E27FC236}">
                    <a16:creationId xmlns:a16="http://schemas.microsoft.com/office/drawing/2014/main" id="{03646E4B-2D89-3D89-7E88-F7411B144FF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439660" y="4311038"/>
                <a:ext cx="80028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208" name="Ink 8207">
                <a:extLst>
                  <a:ext uri="{FF2B5EF4-FFF2-40B4-BE49-F238E27FC236}">
                    <a16:creationId xmlns:a16="http://schemas.microsoft.com/office/drawing/2014/main" id="{A983FAC0-CDF9-59D2-4514-02D2A904A0A6}"/>
                  </a:ext>
                </a:extLst>
              </p14:cNvPr>
              <p14:cNvContentPartPr/>
              <p14:nvPr/>
            </p14:nvContentPartPr>
            <p14:xfrm>
              <a:off x="8326820" y="2062478"/>
              <a:ext cx="1461600" cy="906120"/>
            </p14:xfrm>
          </p:contentPart>
        </mc:Choice>
        <mc:Fallback xmlns="">
          <p:pic>
            <p:nvPicPr>
              <p:cNvPr id="8208" name="Ink 8207">
                <a:extLst>
                  <a:ext uri="{FF2B5EF4-FFF2-40B4-BE49-F238E27FC236}">
                    <a16:creationId xmlns:a16="http://schemas.microsoft.com/office/drawing/2014/main" id="{A983FAC0-CDF9-59D2-4514-02D2A904A0A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308820" y="2044478"/>
                <a:ext cx="149724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209" name="Ink 8208">
                <a:extLst>
                  <a:ext uri="{FF2B5EF4-FFF2-40B4-BE49-F238E27FC236}">
                    <a16:creationId xmlns:a16="http://schemas.microsoft.com/office/drawing/2014/main" id="{829E0070-6783-7EA3-818E-188A8DFDD7EC}"/>
                  </a:ext>
                </a:extLst>
              </p14:cNvPr>
              <p14:cNvContentPartPr/>
              <p14:nvPr/>
            </p14:nvContentPartPr>
            <p14:xfrm>
              <a:off x="8284580" y="4282533"/>
              <a:ext cx="1490760" cy="871200"/>
            </p14:xfrm>
          </p:contentPart>
        </mc:Choice>
        <mc:Fallback xmlns="">
          <p:pic>
            <p:nvPicPr>
              <p:cNvPr id="8209" name="Ink 8208">
                <a:extLst>
                  <a:ext uri="{FF2B5EF4-FFF2-40B4-BE49-F238E27FC236}">
                    <a16:creationId xmlns:a16="http://schemas.microsoft.com/office/drawing/2014/main" id="{829E0070-6783-7EA3-818E-188A8DFDD7E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66580" y="4264533"/>
                <a:ext cx="1526400" cy="9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210" name="Ink 8209">
                <a:extLst>
                  <a:ext uri="{FF2B5EF4-FFF2-40B4-BE49-F238E27FC236}">
                    <a16:creationId xmlns:a16="http://schemas.microsoft.com/office/drawing/2014/main" id="{B7C2086C-B943-D7F4-89D8-4B7B4F128862}"/>
                  </a:ext>
                </a:extLst>
              </p14:cNvPr>
              <p14:cNvContentPartPr/>
              <p14:nvPr/>
            </p14:nvContentPartPr>
            <p14:xfrm>
              <a:off x="7502300" y="5194413"/>
              <a:ext cx="2247480" cy="27000"/>
            </p14:xfrm>
          </p:contentPart>
        </mc:Choice>
        <mc:Fallback xmlns="">
          <p:pic>
            <p:nvPicPr>
              <p:cNvPr id="8210" name="Ink 8209">
                <a:extLst>
                  <a:ext uri="{FF2B5EF4-FFF2-40B4-BE49-F238E27FC236}">
                    <a16:creationId xmlns:a16="http://schemas.microsoft.com/office/drawing/2014/main" id="{B7C2086C-B943-D7F4-89D8-4B7B4F12886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484300" y="5176413"/>
                <a:ext cx="228312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1" name="Group 8210">
            <a:extLst>
              <a:ext uri="{FF2B5EF4-FFF2-40B4-BE49-F238E27FC236}">
                <a16:creationId xmlns:a16="http://schemas.microsoft.com/office/drawing/2014/main" id="{FE3A6EF8-03AC-9C1E-842F-4559CB42FBBB}"/>
              </a:ext>
            </a:extLst>
          </p:cNvPr>
          <p:cNvGrpSpPr/>
          <p:nvPr/>
        </p:nvGrpSpPr>
        <p:grpSpPr>
          <a:xfrm>
            <a:off x="4979280" y="3379440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212" name="Ink 8211">
                  <a:extLst>
                    <a:ext uri="{FF2B5EF4-FFF2-40B4-BE49-F238E27FC236}">
                      <a16:creationId xmlns:a16="http://schemas.microsoft.com/office/drawing/2014/main" id="{B13CC020-9DF2-C333-5A51-7C4A0E0C872E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D2D033-F839-4B63-ACF0-53CA11BB32C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13" name="Ink 8212">
                  <a:extLst>
                    <a:ext uri="{FF2B5EF4-FFF2-40B4-BE49-F238E27FC236}">
                      <a16:creationId xmlns:a16="http://schemas.microsoft.com/office/drawing/2014/main" id="{09856452-2886-6BDB-98EF-2AFFA496969B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D9C5FB-FA54-483B-BD08-D1C1C3B4625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01200" y="3798502"/>
                  <a:ext cx="271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14" name="Ink 8213">
                  <a:extLst>
                    <a:ext uri="{FF2B5EF4-FFF2-40B4-BE49-F238E27FC236}">
                      <a16:creationId xmlns:a16="http://schemas.microsoft.com/office/drawing/2014/main" id="{021A992E-23DC-44D4-9CEE-92C64BA009A5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81F415-D3E6-4554-A8BA-BB2AECE2090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87680" y="3628582"/>
                  <a:ext cx="12096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215" name="Ink 8214">
                <a:extLst>
                  <a:ext uri="{FF2B5EF4-FFF2-40B4-BE49-F238E27FC236}">
                    <a16:creationId xmlns:a16="http://schemas.microsoft.com/office/drawing/2014/main" id="{0C4EBA89-2EE7-FB40-05BF-303C3BED04B9}"/>
                  </a:ext>
                </a:extLst>
              </p14:cNvPr>
              <p14:cNvContentPartPr/>
              <p14:nvPr/>
            </p14:nvContentPartPr>
            <p14:xfrm>
              <a:off x="6324600" y="1524000"/>
              <a:ext cx="482400" cy="4225680"/>
            </p14:xfrm>
          </p:contentPart>
        </mc:Choice>
        <mc:Fallback xmlns="">
          <p:pic>
            <p:nvPicPr>
              <p:cNvPr id="8215" name="Ink 8214">
                <a:extLst>
                  <a:ext uri="{FF2B5EF4-FFF2-40B4-BE49-F238E27FC236}">
                    <a16:creationId xmlns:a16="http://schemas.microsoft.com/office/drawing/2014/main" id="{0C4EBA89-2EE7-FB40-05BF-303C3BED04B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306600" y="1506000"/>
                <a:ext cx="518040" cy="42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1C95AD-8D1B-0FFC-49F1-C05952F474FD}"/>
                  </a:ext>
                </a:extLst>
              </p:cNvPr>
              <p:cNvSpPr txBox="1"/>
              <p:nvPr/>
            </p:nvSpPr>
            <p:spPr>
              <a:xfrm>
                <a:off x="2677572" y="4161058"/>
                <a:ext cx="561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1C95AD-8D1B-0FFC-49F1-C05952F47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572" y="4161058"/>
                <a:ext cx="561308" cy="461665"/>
              </a:xfrm>
              <a:prstGeom prst="rect">
                <a:avLst/>
              </a:prstGeom>
              <a:blipFill>
                <a:blip r:embed="rId9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87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Topological representation - problems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14:cNvPr>
              <p14:cNvContentPartPr/>
              <p14:nvPr/>
            </p14:nvContentPartPr>
            <p14:xfrm>
              <a:off x="6858000" y="2819400"/>
              <a:ext cx="2669" cy="158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1275" y="2680537"/>
                <a:ext cx="135738" cy="278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14:cNvPr>
              <p14:cNvContentPartPr/>
              <p14:nvPr/>
            </p14:nvContentPartPr>
            <p14:xfrm>
              <a:off x="4940191" y="4495800"/>
              <a:ext cx="12809" cy="582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6146" y="4432133"/>
                <a:ext cx="140533" cy="13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14:cNvPr>
              <p14:cNvContentPartPr/>
              <p14:nvPr/>
            </p14:nvContentPartPr>
            <p14:xfrm>
              <a:off x="6934200" y="4495800"/>
              <a:ext cx="4803" cy="264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9544" y="4429650"/>
                <a:ext cx="133745" cy="13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14:cNvPr>
              <p14:cNvContentPartPr/>
              <p14:nvPr/>
            </p14:nvContentPartPr>
            <p14:xfrm>
              <a:off x="5934527" y="5922963"/>
              <a:ext cx="9073" cy="2063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3459" y="5859604"/>
                <a:ext cx="130861" cy="14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14:cNvPr>
              <p14:cNvContentPartPr/>
              <p14:nvPr/>
            </p14:nvContentPartPr>
            <p14:xfrm>
              <a:off x="3657600" y="3733800"/>
              <a:ext cx="11880" cy="756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4600" y="3670800"/>
                <a:ext cx="137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14:cNvPr>
              <p14:cNvContentPartPr/>
              <p14:nvPr/>
            </p14:nvContentPartPr>
            <p14:xfrm>
              <a:off x="8138640" y="3657600"/>
              <a:ext cx="14760" cy="6480"/>
            </p14:xfrm>
          </p:contentPart>
        </mc:Choice>
        <mc:Fallback xmlns="">
          <p:pic>
            <p:nvPicPr>
              <p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5640" y="3594600"/>
                <a:ext cx="140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14:cNvPr>
              <p14:cNvContentPartPr/>
              <p14:nvPr/>
            </p14:nvContentPartPr>
            <p14:xfrm>
              <a:off x="4953000" y="2819400"/>
              <a:ext cx="18000" cy="23400"/>
            </p14:xfrm>
          </p:contentPart>
        </mc:Choice>
        <mc:Fallback xmlns="">
          <p:pic>
            <p:nvPicPr>
              <p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90000" y="2756400"/>
                <a:ext cx="143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14:cNvPr>
              <p14:cNvContentPartPr/>
              <p14:nvPr/>
            </p14:nvContentPartPr>
            <p14:xfrm>
              <a:off x="5943600" y="1447800"/>
              <a:ext cx="11880" cy="792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80600" y="1384800"/>
                <a:ext cx="137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14:cNvPr>
              <p14:cNvContentPartPr/>
              <p14:nvPr/>
            </p14:nvContentPartPr>
            <p14:xfrm>
              <a:off x="5562718" y="3691026"/>
              <a:ext cx="1120" cy="18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5385" y="3654486"/>
                <a:ext cx="75413" cy="74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14:cNvPr>
              <p14:cNvContentPartPr/>
              <p14:nvPr/>
            </p14:nvContentPartPr>
            <p14:xfrm>
              <a:off x="5873441" y="3637037"/>
              <a:ext cx="112037" cy="122117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5429" y="3619079"/>
                <a:ext cx="147702" cy="157675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1265CB4-B98D-641F-84B5-5106636A5ED1}"/>
              </a:ext>
            </a:extLst>
          </p:cNvPr>
          <p:cNvGrpSpPr/>
          <p:nvPr/>
        </p:nvGrpSpPr>
        <p:grpSpPr>
          <a:xfrm>
            <a:off x="5554462" y="3263681"/>
            <a:ext cx="740618" cy="845808"/>
            <a:chOff x="5219160" y="2951731"/>
            <a:chExt cx="1411222" cy="14697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EF1A26-C689-E613-DD66-3FA20A02060C}"/>
                    </a:ext>
                  </a:extLst>
                </p14:cNvPr>
                <p14:cNvContentPartPr/>
                <p14:nvPr/>
              </p14:nvContentPartPr>
              <p14:xfrm>
                <a:off x="5234891" y="3694302"/>
                <a:ext cx="2135" cy="3175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EF1A26-C689-E613-DD66-3FA20A02060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63724" y="3630802"/>
                  <a:ext cx="143757" cy="129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26A257-12E5-0B77-3F19-17203C067EF6}"/>
                    </a:ext>
                  </a:extLst>
                </p14:cNvPr>
                <p14:cNvContentPartPr/>
                <p14:nvPr/>
              </p14:nvContentPartPr>
              <p14:xfrm>
                <a:off x="5826963" y="3600488"/>
                <a:ext cx="213483" cy="212195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26A257-12E5-0B77-3F19-17203C067EF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92641" y="3569283"/>
                  <a:ext cx="281441" cy="27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193132-590A-5431-258B-7069190D4467}"/>
                    </a:ext>
                  </a:extLst>
                </p14:cNvPr>
                <p14:cNvContentPartPr/>
                <p14:nvPr/>
              </p14:nvContentPartPr>
              <p14:xfrm>
                <a:off x="5802946" y="2951731"/>
                <a:ext cx="179325" cy="185208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193132-590A-5431-258B-7069190D44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85835" y="2936088"/>
                  <a:ext cx="212863" cy="21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3704DB-F7D5-B1E4-8088-A3DDEC0D5FC6}"/>
                    </a:ext>
                  </a:extLst>
                </p14:cNvPr>
                <p14:cNvContentPartPr/>
                <p14:nvPr/>
              </p14:nvContentPartPr>
              <p14:xfrm>
                <a:off x="6451057" y="3613982"/>
                <a:ext cx="179325" cy="18520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3704DB-F7D5-B1E4-8088-A3DDEC0D5F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33946" y="3598339"/>
                  <a:ext cx="212863" cy="21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52DBA7-FF28-CF2C-A8BC-92E4E8843708}"/>
                    </a:ext>
                  </a:extLst>
                </p14:cNvPr>
                <p14:cNvContentPartPr/>
                <p14:nvPr/>
              </p14:nvContentPartPr>
              <p14:xfrm>
                <a:off x="5861120" y="4236230"/>
                <a:ext cx="179325" cy="18520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52DBA7-FF28-CF2C-A8BC-92E4E88437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4009" y="4220587"/>
                  <a:ext cx="212863" cy="21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486BE2-FD07-8B17-D40C-38E0DB913F99}"/>
                    </a:ext>
                  </a:extLst>
                </p14:cNvPr>
                <p14:cNvContentPartPr/>
                <p14:nvPr/>
              </p14:nvContentPartPr>
              <p14:xfrm>
                <a:off x="5353012" y="3197623"/>
                <a:ext cx="406685" cy="37517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486BE2-FD07-8B17-D40C-38E0DB913F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35867" y="3181991"/>
                  <a:ext cx="440290" cy="405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13285A-732D-043B-0029-E0AAEC3A0613}"/>
                    </a:ext>
                  </a:extLst>
                </p14:cNvPr>
                <p14:cNvContentPartPr/>
                <p14:nvPr/>
              </p14:nvContentPartPr>
              <p14:xfrm>
                <a:off x="5348742" y="3503481"/>
                <a:ext cx="57107" cy="9048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13285A-732D-043B-0029-E0AAEC3A06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31541" y="3487880"/>
                  <a:ext cx="90821" cy="121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6C9234-FE70-AB8A-C7AD-AEC8D6C04769}"/>
                    </a:ext>
                  </a:extLst>
                </p14:cNvPr>
                <p14:cNvContentPartPr/>
                <p14:nvPr/>
              </p14:nvContentPartPr>
              <p14:xfrm>
                <a:off x="5429332" y="3939513"/>
                <a:ext cx="302612" cy="30268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6C9234-FE70-AB8A-C7AD-AEC8D6C047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12177" y="3923879"/>
                  <a:ext cx="336236" cy="333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6199A6-F96D-025B-0275-CD7181318187}"/>
                    </a:ext>
                  </a:extLst>
                </p14:cNvPr>
                <p14:cNvContentPartPr/>
                <p14:nvPr/>
              </p14:nvContentPartPr>
              <p14:xfrm>
                <a:off x="5387169" y="3900884"/>
                <a:ext cx="68848" cy="74612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6199A6-F96D-025B-0275-CD71813181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70127" y="3885209"/>
                  <a:ext cx="102250" cy="10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1A2AF1-599F-0BCA-5600-EFDD9D190336}"/>
                    </a:ext>
                  </a:extLst>
                </p14:cNvPr>
                <p14:cNvContentPartPr/>
                <p14:nvPr/>
              </p14:nvContentPartPr>
              <p14:xfrm>
                <a:off x="6129555" y="3923109"/>
                <a:ext cx="306881" cy="31432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1A2AF1-599F-0BCA-5600-EFDD9D1903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12430" y="3907487"/>
                  <a:ext cx="340446" cy="344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A97C1F-E0E6-32C6-7065-7C3D22677614}"/>
                    </a:ext>
                  </a:extLst>
                </p14:cNvPr>
                <p14:cNvContentPartPr/>
                <p14:nvPr/>
              </p14:nvContentPartPr>
              <p14:xfrm>
                <a:off x="6129021" y="4161234"/>
                <a:ext cx="90730" cy="69321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A97C1F-E0E6-32C6-7065-7C3D226776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1837" y="4145621"/>
                  <a:ext cx="124410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4EDA0D-E899-197C-1F66-BB57F63B9113}"/>
                    </a:ext>
                  </a:extLst>
                </p14:cNvPr>
                <p14:cNvContentPartPr/>
                <p14:nvPr/>
              </p14:nvContentPartPr>
              <p14:xfrm>
                <a:off x="6094331" y="3202385"/>
                <a:ext cx="314353" cy="338666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4EDA0D-E899-197C-1F66-BB57F63B91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172" y="3186764"/>
                  <a:ext cx="347985" cy="369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67DF27-6A2F-B289-4CA2-656D2D0790D2}"/>
                    </a:ext>
                  </a:extLst>
                </p14:cNvPr>
                <p14:cNvContentPartPr/>
                <p14:nvPr/>
              </p14:nvContentPartPr>
              <p14:xfrm>
                <a:off x="6066044" y="3183864"/>
                <a:ext cx="81123" cy="7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67DF27-6A2F-B289-4CA2-656D2D0790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48857" y="3168120"/>
                  <a:ext cx="114810" cy="107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1280FB-D845-D186-F8D9-DD673993AD30}"/>
                    </a:ext>
                  </a:extLst>
                </p14:cNvPr>
                <p14:cNvContentPartPr/>
                <p14:nvPr/>
              </p14:nvContentPartPr>
              <p14:xfrm>
                <a:off x="6340903" y="3467497"/>
                <a:ext cx="69382" cy="78317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1280FB-D845-D186-F8D9-DD673993AD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23729" y="3451834"/>
                  <a:ext cx="103043" cy="10901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C731DA-A3CF-CFF2-23FE-BC0D649BFB12}"/>
                </a:ext>
              </a:extLst>
            </p:cNvPr>
            <p:cNvGrpSpPr/>
            <p:nvPr/>
          </p:nvGrpSpPr>
          <p:grpSpPr>
            <a:xfrm>
              <a:off x="5219160" y="3684960"/>
              <a:ext cx="25920" cy="15480"/>
              <a:chOff x="5219160" y="3684960"/>
              <a:chExt cx="25920" cy="1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F0F8350-987D-AA3C-C6BF-D9DB39849307}"/>
                      </a:ext>
                    </a:extLst>
                  </p14:cNvPr>
                  <p14:cNvContentPartPr/>
                  <p14:nvPr/>
                </p14:nvContentPartPr>
                <p14:xfrm>
                  <a:off x="5219160" y="3684960"/>
                  <a:ext cx="25920" cy="5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F0F8350-987D-AA3C-C6BF-D9DB39849307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85055" y="3656960"/>
                    <a:ext cx="93448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0F3AC561-CA07-BAB4-DF08-5669EDB18E6E}"/>
                      </a:ext>
                    </a:extLst>
                  </p14:cNvPr>
                  <p14:cNvContentPartPr/>
                  <p14:nvPr/>
                </p14:nvContentPartPr>
                <p14:xfrm>
                  <a:off x="5221680" y="3688560"/>
                  <a:ext cx="4320" cy="11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0F3AC561-CA07-BAB4-DF08-5669EDB18E6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90823" y="3658860"/>
                    <a:ext cx="65417" cy="70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60346BA-7715-B1B4-6DDF-F6E9EEDB85E9}"/>
                      </a:ext>
                    </a:extLst>
                  </p14:cNvPr>
                  <p14:cNvContentPartPr/>
                  <p14:nvPr/>
                </p14:nvContentPartPr>
                <p14:xfrm>
                  <a:off x="5238240" y="3687480"/>
                  <a:ext cx="4680" cy="61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60346BA-7715-B1B4-6DDF-F6E9EEDB85E9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79740" y="3626280"/>
                    <a:ext cx="121095" cy="1279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94846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Topological representation - problems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14:cNvPr>
              <p14:cNvContentPartPr/>
              <p14:nvPr/>
            </p14:nvContentPartPr>
            <p14:xfrm>
              <a:off x="6858000" y="2819400"/>
              <a:ext cx="2669" cy="158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1275" y="2680537"/>
                <a:ext cx="135738" cy="278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14:cNvPr>
              <p14:cNvContentPartPr/>
              <p14:nvPr/>
            </p14:nvContentPartPr>
            <p14:xfrm>
              <a:off x="4940191" y="4495800"/>
              <a:ext cx="12809" cy="582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6146" y="4432133"/>
                <a:ext cx="140533" cy="13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14:cNvPr>
              <p14:cNvContentPartPr/>
              <p14:nvPr/>
            </p14:nvContentPartPr>
            <p14:xfrm>
              <a:off x="6934200" y="4495800"/>
              <a:ext cx="4803" cy="264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9544" y="4429650"/>
                <a:ext cx="133745" cy="13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14:cNvPr>
              <p14:cNvContentPartPr/>
              <p14:nvPr/>
            </p14:nvContentPartPr>
            <p14:xfrm>
              <a:off x="5934527" y="5922963"/>
              <a:ext cx="9073" cy="2063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3459" y="5859604"/>
                <a:ext cx="130861" cy="14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14:cNvPr>
              <p14:cNvContentPartPr/>
              <p14:nvPr/>
            </p14:nvContentPartPr>
            <p14:xfrm>
              <a:off x="3657600" y="3733800"/>
              <a:ext cx="11880" cy="756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4600" y="3670800"/>
                <a:ext cx="137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14:cNvPr>
              <p14:cNvContentPartPr/>
              <p14:nvPr/>
            </p14:nvContentPartPr>
            <p14:xfrm>
              <a:off x="8138640" y="3657600"/>
              <a:ext cx="14760" cy="6480"/>
            </p14:xfrm>
          </p:contentPart>
        </mc:Choice>
        <mc:Fallback xmlns="">
          <p:pic>
            <p:nvPicPr>
              <p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5640" y="3594600"/>
                <a:ext cx="140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14:cNvPr>
              <p14:cNvContentPartPr/>
              <p14:nvPr/>
            </p14:nvContentPartPr>
            <p14:xfrm>
              <a:off x="4953000" y="2819400"/>
              <a:ext cx="18000" cy="23400"/>
            </p14:xfrm>
          </p:contentPart>
        </mc:Choice>
        <mc:Fallback xmlns="">
          <p:pic>
            <p:nvPicPr>
              <p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90000" y="2756400"/>
                <a:ext cx="143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14:cNvPr>
              <p14:cNvContentPartPr/>
              <p14:nvPr/>
            </p14:nvContentPartPr>
            <p14:xfrm>
              <a:off x="5943600" y="1447800"/>
              <a:ext cx="11880" cy="792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80600" y="1384800"/>
                <a:ext cx="137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14:cNvPr>
              <p14:cNvContentPartPr/>
              <p14:nvPr/>
            </p14:nvContentPartPr>
            <p14:xfrm>
              <a:off x="5562718" y="3691026"/>
              <a:ext cx="1120" cy="18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5385" y="3654486"/>
                <a:ext cx="75413" cy="74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14:cNvPr>
              <p14:cNvContentPartPr/>
              <p14:nvPr/>
            </p14:nvContentPartPr>
            <p14:xfrm>
              <a:off x="5873441" y="3637037"/>
              <a:ext cx="112037" cy="122117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5429" y="3619079"/>
                <a:ext cx="147702" cy="157675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1265CB4-B98D-641F-84B5-5106636A5ED1}"/>
              </a:ext>
            </a:extLst>
          </p:cNvPr>
          <p:cNvGrpSpPr/>
          <p:nvPr/>
        </p:nvGrpSpPr>
        <p:grpSpPr>
          <a:xfrm>
            <a:off x="5554462" y="3263681"/>
            <a:ext cx="740618" cy="845808"/>
            <a:chOff x="5219160" y="2951731"/>
            <a:chExt cx="1411222" cy="14697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EF1A26-C689-E613-DD66-3FA20A02060C}"/>
                    </a:ext>
                  </a:extLst>
                </p14:cNvPr>
                <p14:cNvContentPartPr/>
                <p14:nvPr/>
              </p14:nvContentPartPr>
              <p14:xfrm>
                <a:off x="5234891" y="3694302"/>
                <a:ext cx="2135" cy="3175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EF1A26-C689-E613-DD66-3FA20A02060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63724" y="3630802"/>
                  <a:ext cx="143757" cy="129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26A257-12E5-0B77-3F19-17203C067EF6}"/>
                    </a:ext>
                  </a:extLst>
                </p14:cNvPr>
                <p14:cNvContentPartPr/>
                <p14:nvPr/>
              </p14:nvContentPartPr>
              <p14:xfrm>
                <a:off x="5826963" y="3600488"/>
                <a:ext cx="213483" cy="212195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26A257-12E5-0B77-3F19-17203C067EF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92641" y="3569283"/>
                  <a:ext cx="281441" cy="273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193132-590A-5431-258B-7069190D4467}"/>
                    </a:ext>
                  </a:extLst>
                </p14:cNvPr>
                <p14:cNvContentPartPr/>
                <p14:nvPr/>
              </p14:nvContentPartPr>
              <p14:xfrm>
                <a:off x="5802946" y="2951731"/>
                <a:ext cx="179325" cy="185208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193132-590A-5431-258B-7069190D44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85835" y="2936088"/>
                  <a:ext cx="212863" cy="21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3704DB-F7D5-B1E4-8088-A3DDEC0D5FC6}"/>
                    </a:ext>
                  </a:extLst>
                </p14:cNvPr>
                <p14:cNvContentPartPr/>
                <p14:nvPr/>
              </p14:nvContentPartPr>
              <p14:xfrm>
                <a:off x="6451057" y="3613982"/>
                <a:ext cx="179325" cy="18520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3704DB-F7D5-B1E4-8088-A3DDEC0D5F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33946" y="3598339"/>
                  <a:ext cx="212863" cy="21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52DBA7-FF28-CF2C-A8BC-92E4E8843708}"/>
                    </a:ext>
                  </a:extLst>
                </p14:cNvPr>
                <p14:cNvContentPartPr/>
                <p14:nvPr/>
              </p14:nvContentPartPr>
              <p14:xfrm>
                <a:off x="5861120" y="4236230"/>
                <a:ext cx="179325" cy="18520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52DBA7-FF28-CF2C-A8BC-92E4E88437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4009" y="4220587"/>
                  <a:ext cx="212863" cy="21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486BE2-FD07-8B17-D40C-38E0DB913F99}"/>
                    </a:ext>
                  </a:extLst>
                </p14:cNvPr>
                <p14:cNvContentPartPr/>
                <p14:nvPr/>
              </p14:nvContentPartPr>
              <p14:xfrm>
                <a:off x="5353012" y="3197623"/>
                <a:ext cx="406685" cy="37517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486BE2-FD07-8B17-D40C-38E0DB913F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35867" y="3181991"/>
                  <a:ext cx="440290" cy="405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13285A-732D-043B-0029-E0AAEC3A0613}"/>
                    </a:ext>
                  </a:extLst>
                </p14:cNvPr>
                <p14:cNvContentPartPr/>
                <p14:nvPr/>
              </p14:nvContentPartPr>
              <p14:xfrm>
                <a:off x="5348742" y="3503481"/>
                <a:ext cx="57107" cy="9048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13285A-732D-043B-0029-E0AAEC3A06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31541" y="3487880"/>
                  <a:ext cx="90821" cy="121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6C9234-FE70-AB8A-C7AD-AEC8D6C04769}"/>
                    </a:ext>
                  </a:extLst>
                </p14:cNvPr>
                <p14:cNvContentPartPr/>
                <p14:nvPr/>
              </p14:nvContentPartPr>
              <p14:xfrm>
                <a:off x="5429332" y="3939513"/>
                <a:ext cx="302612" cy="30268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6C9234-FE70-AB8A-C7AD-AEC8D6C047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12177" y="3923879"/>
                  <a:ext cx="336236" cy="333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6199A6-F96D-025B-0275-CD7181318187}"/>
                    </a:ext>
                  </a:extLst>
                </p14:cNvPr>
                <p14:cNvContentPartPr/>
                <p14:nvPr/>
              </p14:nvContentPartPr>
              <p14:xfrm>
                <a:off x="5387169" y="3900884"/>
                <a:ext cx="68848" cy="74612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6199A6-F96D-025B-0275-CD71813181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70127" y="3885209"/>
                  <a:ext cx="102250" cy="10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1A2AF1-599F-0BCA-5600-EFDD9D190336}"/>
                    </a:ext>
                  </a:extLst>
                </p14:cNvPr>
                <p14:cNvContentPartPr/>
                <p14:nvPr/>
              </p14:nvContentPartPr>
              <p14:xfrm>
                <a:off x="6129555" y="3923109"/>
                <a:ext cx="306881" cy="31432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1A2AF1-599F-0BCA-5600-EFDD9D1903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12430" y="3907487"/>
                  <a:ext cx="340446" cy="344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A97C1F-E0E6-32C6-7065-7C3D22677614}"/>
                    </a:ext>
                  </a:extLst>
                </p14:cNvPr>
                <p14:cNvContentPartPr/>
                <p14:nvPr/>
              </p14:nvContentPartPr>
              <p14:xfrm>
                <a:off x="6129021" y="4161234"/>
                <a:ext cx="90730" cy="69321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A97C1F-E0E6-32C6-7065-7C3D226776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1837" y="4145621"/>
                  <a:ext cx="124410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4EDA0D-E899-197C-1F66-BB57F63B9113}"/>
                    </a:ext>
                  </a:extLst>
                </p14:cNvPr>
                <p14:cNvContentPartPr/>
                <p14:nvPr/>
              </p14:nvContentPartPr>
              <p14:xfrm>
                <a:off x="6094331" y="3202385"/>
                <a:ext cx="314353" cy="338666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4EDA0D-E899-197C-1F66-BB57F63B91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7172" y="3186764"/>
                  <a:ext cx="347985" cy="369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67DF27-6A2F-B289-4CA2-656D2D0790D2}"/>
                    </a:ext>
                  </a:extLst>
                </p14:cNvPr>
                <p14:cNvContentPartPr/>
                <p14:nvPr/>
              </p14:nvContentPartPr>
              <p14:xfrm>
                <a:off x="6066044" y="3183864"/>
                <a:ext cx="81123" cy="7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67DF27-6A2F-B289-4CA2-656D2D0790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48857" y="3168120"/>
                  <a:ext cx="114810" cy="107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1280FB-D845-D186-F8D9-DD673993AD30}"/>
                    </a:ext>
                  </a:extLst>
                </p14:cNvPr>
                <p14:cNvContentPartPr/>
                <p14:nvPr/>
              </p14:nvContentPartPr>
              <p14:xfrm>
                <a:off x="6340903" y="3467497"/>
                <a:ext cx="69382" cy="78317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1280FB-D845-D186-F8D9-DD673993AD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23729" y="3451834"/>
                  <a:ext cx="103043" cy="10901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C731DA-A3CF-CFF2-23FE-BC0D649BFB12}"/>
                </a:ext>
              </a:extLst>
            </p:cNvPr>
            <p:cNvGrpSpPr/>
            <p:nvPr/>
          </p:nvGrpSpPr>
          <p:grpSpPr>
            <a:xfrm>
              <a:off x="5219160" y="3684960"/>
              <a:ext cx="25920" cy="15480"/>
              <a:chOff x="5219160" y="3684960"/>
              <a:chExt cx="25920" cy="1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F0F8350-987D-AA3C-C6BF-D9DB39849307}"/>
                      </a:ext>
                    </a:extLst>
                  </p14:cNvPr>
                  <p14:cNvContentPartPr/>
                  <p14:nvPr/>
                </p14:nvContentPartPr>
                <p14:xfrm>
                  <a:off x="5219160" y="3684960"/>
                  <a:ext cx="25920" cy="5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F0F8350-987D-AA3C-C6BF-D9DB39849307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85055" y="3656960"/>
                    <a:ext cx="93448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0F3AC561-CA07-BAB4-DF08-5669EDB18E6E}"/>
                      </a:ext>
                    </a:extLst>
                  </p14:cNvPr>
                  <p14:cNvContentPartPr/>
                  <p14:nvPr/>
                </p14:nvContentPartPr>
                <p14:xfrm>
                  <a:off x="5221680" y="3688560"/>
                  <a:ext cx="4320" cy="11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0F3AC561-CA07-BAB4-DF08-5669EDB18E6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90823" y="3658860"/>
                    <a:ext cx="65417" cy="70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60346BA-7715-B1B4-6DDF-F6E9EEDB85E9}"/>
                      </a:ext>
                    </a:extLst>
                  </p14:cNvPr>
                  <p14:cNvContentPartPr/>
                  <p14:nvPr/>
                </p14:nvContentPartPr>
                <p14:xfrm>
                  <a:off x="5238240" y="3687480"/>
                  <a:ext cx="4680" cy="61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60346BA-7715-B1B4-6DDF-F6E9EEDB85E9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179740" y="3626280"/>
                    <a:ext cx="121095" cy="1279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2B80864-7B74-D84D-D92A-72EE10C5220B}"/>
                  </a:ext>
                </a:extLst>
              </p14:cNvPr>
              <p14:cNvContentPartPr/>
              <p14:nvPr/>
            </p14:nvContentPartPr>
            <p14:xfrm>
              <a:off x="3645240" y="3733560"/>
              <a:ext cx="22680" cy="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2B80864-7B74-D84D-D92A-72EE10C5220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82240" y="3670920"/>
                <a:ext cx="1483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0546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Topological representation - problems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14:cNvPr>
              <p14:cNvContentPartPr/>
              <p14:nvPr/>
            </p14:nvContentPartPr>
            <p14:xfrm>
              <a:off x="6858000" y="2819400"/>
              <a:ext cx="2669" cy="158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1275" y="2680537"/>
                <a:ext cx="135738" cy="278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14:cNvPr>
              <p14:cNvContentPartPr/>
              <p14:nvPr/>
            </p14:nvContentPartPr>
            <p14:xfrm>
              <a:off x="4940191" y="4495800"/>
              <a:ext cx="12809" cy="582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6146" y="4432133"/>
                <a:ext cx="140533" cy="13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14:cNvPr>
              <p14:cNvContentPartPr/>
              <p14:nvPr/>
            </p14:nvContentPartPr>
            <p14:xfrm>
              <a:off x="6934200" y="4495800"/>
              <a:ext cx="4803" cy="264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9544" y="4429650"/>
                <a:ext cx="133745" cy="13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14:cNvPr>
              <p14:cNvContentPartPr/>
              <p14:nvPr/>
            </p14:nvContentPartPr>
            <p14:xfrm>
              <a:off x="5934527" y="5922963"/>
              <a:ext cx="9073" cy="2063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3459" y="5859604"/>
                <a:ext cx="130861" cy="14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14:cNvPr>
              <p14:cNvContentPartPr/>
              <p14:nvPr/>
            </p14:nvContentPartPr>
            <p14:xfrm>
              <a:off x="3657600" y="3733800"/>
              <a:ext cx="11880" cy="756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4600" y="3670800"/>
                <a:ext cx="137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14:cNvPr>
              <p14:cNvContentPartPr/>
              <p14:nvPr/>
            </p14:nvContentPartPr>
            <p14:xfrm>
              <a:off x="8138640" y="3657600"/>
              <a:ext cx="14760" cy="6480"/>
            </p14:xfrm>
          </p:contentPart>
        </mc:Choice>
        <mc:Fallback xmlns="">
          <p:pic>
            <p:nvPicPr>
              <p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5640" y="3594600"/>
                <a:ext cx="140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14:cNvPr>
              <p14:cNvContentPartPr/>
              <p14:nvPr/>
            </p14:nvContentPartPr>
            <p14:xfrm>
              <a:off x="4953000" y="2819400"/>
              <a:ext cx="18000" cy="23400"/>
            </p14:xfrm>
          </p:contentPart>
        </mc:Choice>
        <mc:Fallback xmlns="">
          <p:pic>
            <p:nvPicPr>
              <p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90000" y="2756400"/>
                <a:ext cx="143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14:cNvPr>
              <p14:cNvContentPartPr/>
              <p14:nvPr/>
            </p14:nvContentPartPr>
            <p14:xfrm>
              <a:off x="5943600" y="1447800"/>
              <a:ext cx="11880" cy="792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80600" y="1384800"/>
                <a:ext cx="137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14:cNvPr>
              <p14:cNvContentPartPr/>
              <p14:nvPr/>
            </p14:nvContentPartPr>
            <p14:xfrm>
              <a:off x="5562718" y="3691026"/>
              <a:ext cx="1120" cy="18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5385" y="3654486"/>
                <a:ext cx="75413" cy="74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14:cNvPr>
              <p14:cNvContentPartPr/>
              <p14:nvPr/>
            </p14:nvContentPartPr>
            <p14:xfrm>
              <a:off x="5873441" y="3637037"/>
              <a:ext cx="112037" cy="122117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5429" y="3619079"/>
                <a:ext cx="147702" cy="157675"/>
              </a:xfrm>
              <a:prstGeom prst="rect">
                <a:avLst/>
              </a:prstGeom>
            </p:spPr>
          </p:pic>
        </mc:Fallback>
      </mc:AlternateContent>
      <p:grpSp>
        <p:nvGrpSpPr>
          <p:cNvPr id="8293" name="Group 8292">
            <a:extLst>
              <a:ext uri="{FF2B5EF4-FFF2-40B4-BE49-F238E27FC236}">
                <a16:creationId xmlns:a16="http://schemas.microsoft.com/office/drawing/2014/main" id="{8704B6EF-FDFF-CCD5-FD98-12246B0DE3D5}"/>
              </a:ext>
            </a:extLst>
          </p:cNvPr>
          <p:cNvGrpSpPr/>
          <p:nvPr/>
        </p:nvGrpSpPr>
        <p:grpSpPr>
          <a:xfrm>
            <a:off x="3827177" y="1989963"/>
            <a:ext cx="3481776" cy="3391373"/>
            <a:chOff x="3827177" y="1989963"/>
            <a:chExt cx="3481776" cy="3391373"/>
          </a:xfrm>
        </p:grpSpPr>
        <p:grpSp>
          <p:nvGrpSpPr>
            <p:cNvPr id="8320" name="Group 8319">
              <a:extLst>
                <a:ext uri="{FF2B5EF4-FFF2-40B4-BE49-F238E27FC236}">
                  <a16:creationId xmlns:a16="http://schemas.microsoft.com/office/drawing/2014/main" id="{542A9D57-14FB-CA31-23EB-E5079C570083}"/>
                </a:ext>
              </a:extLst>
            </p:cNvPr>
            <p:cNvGrpSpPr/>
            <p:nvPr/>
          </p:nvGrpSpPr>
          <p:grpSpPr>
            <a:xfrm>
              <a:off x="5554462" y="3685650"/>
              <a:ext cx="13603" cy="8909"/>
              <a:chOff x="5219160" y="3684960"/>
              <a:chExt cx="25920" cy="1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220" name="Ink 8219">
                    <a:extLst>
                      <a:ext uri="{FF2B5EF4-FFF2-40B4-BE49-F238E27FC236}">
                        <a16:creationId xmlns:a16="http://schemas.microsoft.com/office/drawing/2014/main" id="{7AF38F78-BD47-F709-1478-98B7CDA14F48}"/>
                      </a:ext>
                    </a:extLst>
                  </p14:cNvPr>
                  <p14:cNvContentPartPr/>
                  <p14:nvPr/>
                </p14:nvContentPartPr>
                <p14:xfrm>
                  <a:off x="5219160" y="3684960"/>
                  <a:ext cx="25920" cy="5040"/>
                </p14:xfrm>
              </p:contentPart>
            </mc:Choice>
            <mc:Fallback xmlns="">
              <p:pic>
                <p:nvPicPr>
                  <p:cNvPr id="8220" name="Ink 8219">
                    <a:extLst>
                      <a:ext uri="{FF2B5EF4-FFF2-40B4-BE49-F238E27FC236}">
                        <a16:creationId xmlns:a16="http://schemas.microsoft.com/office/drawing/2014/main" id="{7AF38F78-BD47-F709-1478-98B7CDA14F4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85055" y="3656960"/>
                    <a:ext cx="93448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21" name="Ink 8220">
                    <a:extLst>
                      <a:ext uri="{FF2B5EF4-FFF2-40B4-BE49-F238E27FC236}">
                        <a16:creationId xmlns:a16="http://schemas.microsoft.com/office/drawing/2014/main" id="{A0851B7F-5577-22E0-5456-5C74C4C889C9}"/>
                      </a:ext>
                    </a:extLst>
                  </p14:cNvPr>
                  <p14:cNvContentPartPr/>
                  <p14:nvPr/>
                </p14:nvContentPartPr>
                <p14:xfrm>
                  <a:off x="5221680" y="3688560"/>
                  <a:ext cx="4320" cy="11880"/>
                </p14:xfrm>
              </p:contentPart>
            </mc:Choice>
            <mc:Fallback xmlns="">
              <p:pic>
                <p:nvPicPr>
                  <p:cNvPr id="8221" name="Ink 8220">
                    <a:extLst>
                      <a:ext uri="{FF2B5EF4-FFF2-40B4-BE49-F238E27FC236}">
                        <a16:creationId xmlns:a16="http://schemas.microsoft.com/office/drawing/2014/main" id="{A0851B7F-5577-22E0-5456-5C74C4C889C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190823" y="3658860"/>
                    <a:ext cx="65417" cy="70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223" name="Ink 8222">
                    <a:extLst>
                      <a:ext uri="{FF2B5EF4-FFF2-40B4-BE49-F238E27FC236}">
                        <a16:creationId xmlns:a16="http://schemas.microsoft.com/office/drawing/2014/main" id="{7442F6D1-7620-1750-2457-D7E9ED690621}"/>
                      </a:ext>
                    </a:extLst>
                  </p14:cNvPr>
                  <p14:cNvContentPartPr/>
                  <p14:nvPr/>
                </p14:nvContentPartPr>
                <p14:xfrm>
                  <a:off x="5238240" y="3687480"/>
                  <a:ext cx="4680" cy="6120"/>
                </p14:xfrm>
              </p:contentPart>
            </mc:Choice>
            <mc:Fallback xmlns="">
              <p:pic>
                <p:nvPicPr>
                  <p:cNvPr id="8223" name="Ink 8222">
                    <a:extLst>
                      <a:ext uri="{FF2B5EF4-FFF2-40B4-BE49-F238E27FC236}">
                        <a16:creationId xmlns:a16="http://schemas.microsoft.com/office/drawing/2014/main" id="{7442F6D1-7620-1750-2457-D7E9ED69062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179740" y="3626280"/>
                    <a:ext cx="121095" cy="127908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292" name="Oval 8291">
              <a:extLst>
                <a:ext uri="{FF2B5EF4-FFF2-40B4-BE49-F238E27FC236}">
                  <a16:creationId xmlns:a16="http://schemas.microsoft.com/office/drawing/2014/main" id="{9A454400-1FAE-C256-C80D-46FD83A65BAB}"/>
                </a:ext>
              </a:extLst>
            </p:cNvPr>
            <p:cNvSpPr/>
            <p:nvPr/>
          </p:nvSpPr>
          <p:spPr bwMode="auto">
            <a:xfrm>
              <a:off x="3827177" y="1989963"/>
              <a:ext cx="3481776" cy="3391373"/>
            </a:xfrm>
            <a:prstGeom prst="ellipse">
              <a:avLst/>
            </a:prstGeom>
            <a:noFill/>
            <a:ln w="508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747117"/>
                        <a:gd name="connsiteY0" fmla="*/ 850877 h 1701754"/>
                        <a:gd name="connsiteX1" fmla="*/ 873559 w 1747117"/>
                        <a:gd name="connsiteY1" fmla="*/ 0 h 1701754"/>
                        <a:gd name="connsiteX2" fmla="*/ 1747118 w 1747117"/>
                        <a:gd name="connsiteY2" fmla="*/ 850877 h 1701754"/>
                        <a:gd name="connsiteX3" fmla="*/ 873559 w 1747117"/>
                        <a:gd name="connsiteY3" fmla="*/ 1701754 h 1701754"/>
                        <a:gd name="connsiteX4" fmla="*/ 0 w 1747117"/>
                        <a:gd name="connsiteY4" fmla="*/ 850877 h 170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7117" h="1701754" extrusionOk="0">
                          <a:moveTo>
                            <a:pt x="0" y="850877"/>
                          </a:moveTo>
                          <a:cubicBezTo>
                            <a:pt x="-38238" y="357365"/>
                            <a:pt x="292515" y="37003"/>
                            <a:pt x="873559" y="0"/>
                          </a:cubicBezTo>
                          <a:cubicBezTo>
                            <a:pt x="1454062" y="20642"/>
                            <a:pt x="1669109" y="383431"/>
                            <a:pt x="1747118" y="850877"/>
                          </a:cubicBezTo>
                          <a:cubicBezTo>
                            <a:pt x="1669223" y="1396871"/>
                            <a:pt x="1340016" y="1790171"/>
                            <a:pt x="873559" y="1701754"/>
                          </a:cubicBezTo>
                          <a:cubicBezTo>
                            <a:pt x="360173" y="1684830"/>
                            <a:pt x="43079" y="1341386"/>
                            <a:pt x="0" y="8508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294" name="Group 8293">
            <a:extLst>
              <a:ext uri="{FF2B5EF4-FFF2-40B4-BE49-F238E27FC236}">
                <a16:creationId xmlns:a16="http://schemas.microsoft.com/office/drawing/2014/main" id="{39572FBE-D12B-A716-822B-3844731BDC13}"/>
              </a:ext>
            </a:extLst>
          </p:cNvPr>
          <p:cNvGrpSpPr/>
          <p:nvPr/>
        </p:nvGrpSpPr>
        <p:grpSpPr>
          <a:xfrm>
            <a:off x="4491250" y="1997166"/>
            <a:ext cx="3481776" cy="3391373"/>
            <a:chOff x="3827177" y="1989963"/>
            <a:chExt cx="3481776" cy="3391373"/>
          </a:xfrm>
        </p:grpSpPr>
        <p:grpSp>
          <p:nvGrpSpPr>
            <p:cNvPr id="8295" name="Group 8294">
              <a:extLst>
                <a:ext uri="{FF2B5EF4-FFF2-40B4-BE49-F238E27FC236}">
                  <a16:creationId xmlns:a16="http://schemas.microsoft.com/office/drawing/2014/main" id="{EDF12610-3A23-783F-3D75-D9520293277F}"/>
                </a:ext>
              </a:extLst>
            </p:cNvPr>
            <p:cNvGrpSpPr/>
            <p:nvPr/>
          </p:nvGrpSpPr>
          <p:grpSpPr>
            <a:xfrm>
              <a:off x="5554462" y="3685650"/>
              <a:ext cx="13603" cy="8909"/>
              <a:chOff x="5219160" y="3684960"/>
              <a:chExt cx="25920" cy="1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297" name="Ink 8296">
                    <a:extLst>
                      <a:ext uri="{FF2B5EF4-FFF2-40B4-BE49-F238E27FC236}">
                        <a16:creationId xmlns:a16="http://schemas.microsoft.com/office/drawing/2014/main" id="{6FA36875-B53F-3631-98EE-7BEFC106105E}"/>
                      </a:ext>
                    </a:extLst>
                  </p14:cNvPr>
                  <p14:cNvContentPartPr/>
                  <p14:nvPr/>
                </p14:nvContentPartPr>
                <p14:xfrm>
                  <a:off x="5219160" y="3684960"/>
                  <a:ext cx="25920" cy="5040"/>
                </p14:xfrm>
              </p:contentPart>
            </mc:Choice>
            <mc:Fallback xmlns="">
              <p:pic>
                <p:nvPicPr>
                  <p:cNvPr id="8297" name="Ink 8296">
                    <a:extLst>
                      <a:ext uri="{FF2B5EF4-FFF2-40B4-BE49-F238E27FC236}">
                        <a16:creationId xmlns:a16="http://schemas.microsoft.com/office/drawing/2014/main" id="{6FA36875-B53F-3631-98EE-7BEFC106105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85055" y="3656960"/>
                    <a:ext cx="93448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299" name="Ink 8298">
                    <a:extLst>
                      <a:ext uri="{FF2B5EF4-FFF2-40B4-BE49-F238E27FC236}">
                        <a16:creationId xmlns:a16="http://schemas.microsoft.com/office/drawing/2014/main" id="{81FA2BA3-15EA-334F-F9F0-7966D8ECCE7D}"/>
                      </a:ext>
                    </a:extLst>
                  </p14:cNvPr>
                  <p14:cNvContentPartPr/>
                  <p14:nvPr/>
                </p14:nvContentPartPr>
                <p14:xfrm>
                  <a:off x="5221680" y="3688560"/>
                  <a:ext cx="4320" cy="11880"/>
                </p14:xfrm>
              </p:contentPart>
            </mc:Choice>
            <mc:Fallback xmlns="">
              <p:pic>
                <p:nvPicPr>
                  <p:cNvPr id="8299" name="Ink 8298">
                    <a:extLst>
                      <a:ext uri="{FF2B5EF4-FFF2-40B4-BE49-F238E27FC236}">
                        <a16:creationId xmlns:a16="http://schemas.microsoft.com/office/drawing/2014/main" id="{81FA2BA3-15EA-334F-F9F0-7966D8ECCE7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190823" y="3658860"/>
                    <a:ext cx="65417" cy="70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8301" name="Ink 8300">
                    <a:extLst>
                      <a:ext uri="{FF2B5EF4-FFF2-40B4-BE49-F238E27FC236}">
                        <a16:creationId xmlns:a16="http://schemas.microsoft.com/office/drawing/2014/main" id="{EB5E3E32-AA6C-CEA0-57A8-A580B4D891B5}"/>
                      </a:ext>
                    </a:extLst>
                  </p14:cNvPr>
                  <p14:cNvContentPartPr/>
                  <p14:nvPr/>
                </p14:nvContentPartPr>
                <p14:xfrm>
                  <a:off x="5238240" y="3687480"/>
                  <a:ext cx="4680" cy="6120"/>
                </p14:xfrm>
              </p:contentPart>
            </mc:Choice>
            <mc:Fallback xmlns="">
              <p:pic>
                <p:nvPicPr>
                  <p:cNvPr id="8301" name="Ink 8300">
                    <a:extLst>
                      <a:ext uri="{FF2B5EF4-FFF2-40B4-BE49-F238E27FC236}">
                        <a16:creationId xmlns:a16="http://schemas.microsoft.com/office/drawing/2014/main" id="{EB5E3E32-AA6C-CEA0-57A8-A580B4D891B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179740" y="3626280"/>
                    <a:ext cx="121095" cy="127908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296" name="Oval 8295">
              <a:extLst>
                <a:ext uri="{FF2B5EF4-FFF2-40B4-BE49-F238E27FC236}">
                  <a16:creationId xmlns:a16="http://schemas.microsoft.com/office/drawing/2014/main" id="{7B54511C-660A-1669-7F1E-F1F072E10BC3}"/>
                </a:ext>
              </a:extLst>
            </p:cNvPr>
            <p:cNvSpPr/>
            <p:nvPr/>
          </p:nvSpPr>
          <p:spPr bwMode="auto">
            <a:xfrm>
              <a:off x="3827177" y="1989963"/>
              <a:ext cx="3481776" cy="3391373"/>
            </a:xfrm>
            <a:prstGeom prst="ellipse">
              <a:avLst/>
            </a:prstGeom>
            <a:noFill/>
            <a:ln w="508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747117"/>
                        <a:gd name="connsiteY0" fmla="*/ 850877 h 1701754"/>
                        <a:gd name="connsiteX1" fmla="*/ 873559 w 1747117"/>
                        <a:gd name="connsiteY1" fmla="*/ 0 h 1701754"/>
                        <a:gd name="connsiteX2" fmla="*/ 1747118 w 1747117"/>
                        <a:gd name="connsiteY2" fmla="*/ 850877 h 1701754"/>
                        <a:gd name="connsiteX3" fmla="*/ 873559 w 1747117"/>
                        <a:gd name="connsiteY3" fmla="*/ 1701754 h 1701754"/>
                        <a:gd name="connsiteX4" fmla="*/ 0 w 1747117"/>
                        <a:gd name="connsiteY4" fmla="*/ 850877 h 170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7117" h="1701754" extrusionOk="0">
                          <a:moveTo>
                            <a:pt x="0" y="850877"/>
                          </a:moveTo>
                          <a:cubicBezTo>
                            <a:pt x="-38238" y="357365"/>
                            <a:pt x="292515" y="37003"/>
                            <a:pt x="873559" y="0"/>
                          </a:cubicBezTo>
                          <a:cubicBezTo>
                            <a:pt x="1454062" y="20642"/>
                            <a:pt x="1669109" y="383431"/>
                            <a:pt x="1747118" y="850877"/>
                          </a:cubicBezTo>
                          <a:cubicBezTo>
                            <a:pt x="1669223" y="1396871"/>
                            <a:pt x="1340016" y="1790171"/>
                            <a:pt x="873559" y="1701754"/>
                          </a:cubicBezTo>
                          <a:cubicBezTo>
                            <a:pt x="360173" y="1684830"/>
                            <a:pt x="43079" y="1341386"/>
                            <a:pt x="0" y="8508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23" name="Ink 8322">
                <a:extLst>
                  <a:ext uri="{FF2B5EF4-FFF2-40B4-BE49-F238E27FC236}">
                    <a16:creationId xmlns:a16="http://schemas.microsoft.com/office/drawing/2014/main" id="{4956414E-B036-377C-72BD-7FF5C2B9F9E2}"/>
                  </a:ext>
                </a:extLst>
              </p14:cNvPr>
              <p14:cNvContentPartPr/>
              <p14:nvPr/>
            </p14:nvContentPartPr>
            <p14:xfrm>
              <a:off x="3645240" y="3733560"/>
              <a:ext cx="22680" cy="9720"/>
            </p14:xfrm>
          </p:contentPart>
        </mc:Choice>
        <mc:Fallback xmlns="">
          <p:pic>
            <p:nvPicPr>
              <p:cNvPr id="8323" name="Ink 8322">
                <a:extLst>
                  <a:ext uri="{FF2B5EF4-FFF2-40B4-BE49-F238E27FC236}">
                    <a16:creationId xmlns:a16="http://schemas.microsoft.com/office/drawing/2014/main" id="{4956414E-B036-377C-72BD-7FF5C2B9F9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82240" y="3668137"/>
                <a:ext cx="148320" cy="140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066B33-B0B7-3CCE-BA89-B1966C752611}"/>
                  </a:ext>
                </a:extLst>
              </p14:cNvPr>
              <p14:cNvContentPartPr/>
              <p14:nvPr/>
            </p14:nvContentPartPr>
            <p14:xfrm>
              <a:off x="6356440" y="3005000"/>
              <a:ext cx="1388880" cy="64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066B33-B0B7-3CCE-BA89-B1966C7526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38800" y="2987000"/>
                <a:ext cx="142452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760B72-4EBE-0ACA-B261-1FAB9F35EE0D}"/>
                  </a:ext>
                </a:extLst>
              </p14:cNvPr>
              <p14:cNvContentPartPr/>
              <p14:nvPr/>
            </p14:nvContentPartPr>
            <p14:xfrm>
              <a:off x="4185280" y="3777920"/>
              <a:ext cx="1278360" cy="60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760B72-4EBE-0ACA-B261-1FAB9F35EE0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67280" y="3760280"/>
                <a:ext cx="131400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C1CEDD-11F1-8DA6-9FBE-6E1A5FEC7FE9}"/>
                  </a:ext>
                </a:extLst>
              </p14:cNvPr>
              <p14:cNvContentPartPr/>
              <p14:nvPr/>
            </p14:nvContentPartPr>
            <p14:xfrm>
              <a:off x="4106800" y="4356800"/>
              <a:ext cx="144000" cy="97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C1CEDD-11F1-8DA6-9FBE-6E1A5FEC7F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89160" y="4338800"/>
                <a:ext cx="1796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A62B60-0943-1FBC-7CC5-3FBC274B791E}"/>
                  </a:ext>
                </a:extLst>
              </p:cNvPr>
              <p:cNvSpPr txBox="1"/>
              <p:nvPr/>
            </p:nvSpPr>
            <p:spPr>
              <a:xfrm>
                <a:off x="4514955" y="3568952"/>
                <a:ext cx="561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A62B60-0943-1FBC-7CC5-3FBC274B7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55" y="3568952"/>
                <a:ext cx="561308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5944F4-1A68-4AFE-5CCB-614FCA62842F}"/>
                  </a:ext>
                </a:extLst>
              </p:cNvPr>
              <p:cNvSpPr txBox="1"/>
              <p:nvPr/>
            </p:nvSpPr>
            <p:spPr>
              <a:xfrm>
                <a:off x="6685175" y="3367156"/>
                <a:ext cx="561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baseline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5944F4-1A68-4AFE-5CCB-614FCA628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175" y="3367156"/>
                <a:ext cx="561308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0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3BFE332-7115-42CE-A822-9BE69759F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5613"/>
            <a:ext cx="10972800" cy="687387"/>
          </a:xfrm>
        </p:spPr>
        <p:txBody>
          <a:bodyPr/>
          <a:lstStyle/>
          <a:p>
            <a:pPr algn="l"/>
            <a:r>
              <a:rPr lang="en-GB" sz="3600" dirty="0"/>
              <a:t>(Kinetic) Monte Carlo</a:t>
            </a:r>
            <a:endParaRPr lang="en-US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6" name="Rectangle 3">
                <a:extLst>
                  <a:ext uri="{FF2B5EF4-FFF2-40B4-BE49-F238E27FC236}">
                    <a16:creationId xmlns:a16="http://schemas.microsoft.com/office/drawing/2014/main" id="{50EAC565-2922-7556-7BF5-9DA5D090E3A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5475" y="1219200"/>
                <a:ext cx="6014933" cy="44958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GB" sz="2400" dirty="0"/>
              </a:p>
              <a:p>
                <a:pPr>
                  <a:lnSpc>
                    <a:spcPct val="150000"/>
                  </a:lnSpc>
                </a:pPr>
                <a:r>
                  <a:rPr lang="en-GB" sz="2400" dirty="0"/>
                  <a:t>Markov chain through state-space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dirty="0"/>
                      <m:t>Compete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  <m:r>
                      <m:rPr>
                        <m:nor/>
                      </m:rPr>
                      <a:rPr lang="en-GB" sz="2400" dirty="0"/>
                      <m:t>set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  <m:r>
                      <m:rPr>
                        <m:nor/>
                      </m:rPr>
                      <a:rPr lang="en-GB" sz="2400" dirty="0"/>
                      <m:t>of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  <m:r>
                      <m:rPr>
                        <m:nor/>
                      </m:rPr>
                      <a:rPr lang="en-GB" sz="2400" dirty="0"/>
                      <m:t>mechanisms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50000"/>
                  </a:lnSpc>
                </a:pPr>
                <a:endParaRPr lang="en-GB" sz="2400" dirty="0"/>
              </a:p>
              <a:p>
                <a:pPr>
                  <a:lnSpc>
                    <a:spcPct val="150000"/>
                  </a:lnSpc>
                </a:pPr>
                <a:endParaRPr lang="en-GB" sz="2400" dirty="0"/>
              </a:p>
              <a:p>
                <a:pPr>
                  <a:lnSpc>
                    <a:spcPct val="150000"/>
                  </a:lnSpc>
                </a:pPr>
                <a:r>
                  <a:rPr lang="en-GB" sz="2400" dirty="0"/>
                  <a:t>Harmonic approximation to TST:</a:t>
                </a:r>
              </a:p>
              <a:p>
                <a:pPr>
                  <a:lnSpc>
                    <a:spcPct val="150000"/>
                  </a:lnSpc>
                </a:pPr>
                <a:endParaRPr lang="en-GB" sz="2400" dirty="0"/>
              </a:p>
            </p:txBody>
          </p:sp>
        </mc:Choice>
        <mc:Fallback xmlns="">
          <p:sp>
            <p:nvSpPr>
              <p:cNvPr id="12306" name="Rectangle 3">
                <a:extLst>
                  <a:ext uri="{FF2B5EF4-FFF2-40B4-BE49-F238E27FC236}">
                    <a16:creationId xmlns:a16="http://schemas.microsoft.com/office/drawing/2014/main" id="{50EAC565-2922-7556-7BF5-9DA5D090E3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5475" y="1219200"/>
                <a:ext cx="6014933" cy="4495800"/>
              </a:xfrm>
              <a:blipFill>
                <a:blip r:embed="rId3"/>
                <a:stretch>
                  <a:fillRect l="-1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9364AC-96E8-CBB5-04FC-CD66FD887BA5}"/>
                  </a:ext>
                </a:extLst>
              </p14:cNvPr>
              <p14:cNvContentPartPr/>
              <p14:nvPr/>
            </p14:nvContentPartPr>
            <p14:xfrm>
              <a:off x="7970942" y="2667960"/>
              <a:ext cx="3960" cy="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9364AC-96E8-CBB5-04FC-CD66FD887B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07942" y="2604960"/>
                <a:ext cx="129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645BE6-6049-9D19-4F69-2C1346A8E765}"/>
                  </a:ext>
                </a:extLst>
              </p14:cNvPr>
              <p14:cNvContentPartPr/>
              <p14:nvPr/>
            </p14:nvContentPartPr>
            <p14:xfrm>
              <a:off x="11078462" y="1083960"/>
              <a:ext cx="36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645BE6-6049-9D19-4F69-2C1346A8E7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15462" y="1020960"/>
                <a:ext cx="126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E719EE-0CB3-7D8B-7847-CA7A1A6C8018}"/>
                  </a:ext>
                </a:extLst>
              </p14:cNvPr>
              <p14:cNvContentPartPr/>
              <p14:nvPr/>
            </p14:nvContentPartPr>
            <p14:xfrm>
              <a:off x="7234742" y="21211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E719EE-0CB3-7D8B-7847-CA7A1A6C80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71742" y="20581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305" name="Ink 12304">
                <a:extLst>
                  <a:ext uri="{FF2B5EF4-FFF2-40B4-BE49-F238E27FC236}">
                    <a16:creationId xmlns:a16="http://schemas.microsoft.com/office/drawing/2014/main" id="{07B89858-68AE-10C2-A704-54FB1759770C}"/>
                  </a:ext>
                </a:extLst>
              </p14:cNvPr>
              <p14:cNvContentPartPr/>
              <p14:nvPr/>
            </p14:nvContentPartPr>
            <p14:xfrm>
              <a:off x="7682222" y="1102320"/>
              <a:ext cx="6480" cy="4680"/>
            </p14:xfrm>
          </p:contentPart>
        </mc:Choice>
        <mc:Fallback xmlns="">
          <p:pic>
            <p:nvPicPr>
              <p:cNvPr id="12305" name="Ink 12304">
                <a:extLst>
                  <a:ext uri="{FF2B5EF4-FFF2-40B4-BE49-F238E27FC236}">
                    <a16:creationId xmlns:a16="http://schemas.microsoft.com/office/drawing/2014/main" id="{07B89858-68AE-10C2-A704-54FB175977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15516" y="1039320"/>
                <a:ext cx="139511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308" name="Ink 12307">
                <a:extLst>
                  <a:ext uri="{FF2B5EF4-FFF2-40B4-BE49-F238E27FC236}">
                    <a16:creationId xmlns:a16="http://schemas.microsoft.com/office/drawing/2014/main" id="{F7B3DB31-75DF-B0F0-54F2-47F82B3E3EA9}"/>
                  </a:ext>
                </a:extLst>
              </p14:cNvPr>
              <p14:cNvContentPartPr/>
              <p14:nvPr/>
            </p14:nvContentPartPr>
            <p14:xfrm>
              <a:off x="9475022" y="887040"/>
              <a:ext cx="2880" cy="360"/>
            </p14:xfrm>
          </p:contentPart>
        </mc:Choice>
        <mc:Fallback xmlns="">
          <p:pic>
            <p:nvPicPr>
              <p:cNvPr id="12308" name="Ink 12307">
                <a:extLst>
                  <a:ext uri="{FF2B5EF4-FFF2-40B4-BE49-F238E27FC236}">
                    <a16:creationId xmlns:a16="http://schemas.microsoft.com/office/drawing/2014/main" id="{F7B3DB31-75DF-B0F0-54F2-47F82B3E3E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12022" y="824040"/>
                <a:ext cx="1285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12" name="Group 12311">
            <a:extLst>
              <a:ext uri="{FF2B5EF4-FFF2-40B4-BE49-F238E27FC236}">
                <a16:creationId xmlns:a16="http://schemas.microsoft.com/office/drawing/2014/main" id="{33E27057-4207-2ACB-BD6A-BA08B64316A1}"/>
              </a:ext>
            </a:extLst>
          </p:cNvPr>
          <p:cNvGrpSpPr/>
          <p:nvPr/>
        </p:nvGrpSpPr>
        <p:grpSpPr>
          <a:xfrm>
            <a:off x="8051582" y="602280"/>
            <a:ext cx="182160" cy="307440"/>
            <a:chOff x="8581065" y="4350870"/>
            <a:chExt cx="1821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327" name="Ink 12326">
                  <a:extLst>
                    <a:ext uri="{FF2B5EF4-FFF2-40B4-BE49-F238E27FC236}">
                      <a16:creationId xmlns:a16="http://schemas.microsoft.com/office/drawing/2014/main" id="{C08BDE3A-429C-AE4B-30C8-BE6DC0533E4E}"/>
                    </a:ext>
                  </a:extLst>
                </p14:cNvPr>
                <p14:cNvContentPartPr/>
                <p14:nvPr/>
              </p14:nvContentPartPr>
              <p14:xfrm>
                <a:off x="8581065" y="4365990"/>
                <a:ext cx="44280" cy="249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0AF3E6-F0D5-4528-ABA4-F1BDEEF6D13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63425" y="4347990"/>
                  <a:ext cx="79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328" name="Ink 12327">
                  <a:extLst>
                    <a:ext uri="{FF2B5EF4-FFF2-40B4-BE49-F238E27FC236}">
                      <a16:creationId xmlns:a16="http://schemas.microsoft.com/office/drawing/2014/main" id="{19744B30-2252-8A0B-FF8C-6495423218DF}"/>
                    </a:ext>
                  </a:extLst>
                </p14:cNvPr>
                <p14:cNvContentPartPr/>
                <p14:nvPr/>
              </p14:nvContentPartPr>
              <p14:xfrm>
                <a:off x="8582145" y="4350870"/>
                <a:ext cx="135000" cy="138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07F7A2-DDF5-4798-A9E1-B8D3C66156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64505" y="4332870"/>
                  <a:ext cx="170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329" name="Ink 12328">
                  <a:extLst>
                    <a:ext uri="{FF2B5EF4-FFF2-40B4-BE49-F238E27FC236}">
                      <a16:creationId xmlns:a16="http://schemas.microsoft.com/office/drawing/2014/main" id="{90F483CF-4F88-64FA-9BEF-C7C0DE406353}"/>
                    </a:ext>
                  </a:extLst>
                </p14:cNvPr>
                <p14:cNvContentPartPr/>
                <p14:nvPr/>
              </p14:nvContentPartPr>
              <p14:xfrm>
                <a:off x="8750625" y="4549950"/>
                <a:ext cx="12600" cy="10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80D14A-8C49-424F-9122-7C8EFFFF22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32985" y="4532310"/>
                  <a:ext cx="482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13" name="Group 12312">
            <a:extLst>
              <a:ext uri="{FF2B5EF4-FFF2-40B4-BE49-F238E27FC236}">
                <a16:creationId xmlns:a16="http://schemas.microsoft.com/office/drawing/2014/main" id="{D3DD0D0F-5342-DEC3-70DC-A10E8C692BA3}"/>
              </a:ext>
            </a:extLst>
          </p:cNvPr>
          <p:cNvGrpSpPr/>
          <p:nvPr/>
        </p:nvGrpSpPr>
        <p:grpSpPr>
          <a:xfrm>
            <a:off x="9469982" y="1300680"/>
            <a:ext cx="269640" cy="325080"/>
            <a:chOff x="9999465" y="5049270"/>
            <a:chExt cx="26964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324" name="Ink 12323">
                  <a:extLst>
                    <a:ext uri="{FF2B5EF4-FFF2-40B4-BE49-F238E27FC236}">
                      <a16:creationId xmlns:a16="http://schemas.microsoft.com/office/drawing/2014/main" id="{F64A5A1C-B9CB-5447-C3FA-B0325AA74E87}"/>
                    </a:ext>
                  </a:extLst>
                </p14:cNvPr>
                <p14:cNvContentPartPr/>
                <p14:nvPr/>
              </p14:nvContentPartPr>
              <p14:xfrm>
                <a:off x="10044105" y="5080590"/>
                <a:ext cx="6480" cy="207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0B157E2-FE3C-4E92-AA1A-C9F79EAF581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26105" y="5062590"/>
                  <a:ext cx="42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325" name="Ink 12324">
                  <a:extLst>
                    <a:ext uri="{FF2B5EF4-FFF2-40B4-BE49-F238E27FC236}">
                      <a16:creationId xmlns:a16="http://schemas.microsoft.com/office/drawing/2014/main" id="{4FC9F74C-0EDF-9AB7-1F91-941CDBEA84DD}"/>
                    </a:ext>
                  </a:extLst>
                </p14:cNvPr>
                <p14:cNvContentPartPr/>
                <p14:nvPr/>
              </p14:nvContentPartPr>
              <p14:xfrm>
                <a:off x="9999465" y="5049270"/>
                <a:ext cx="110520" cy="8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04BE05-60B2-4A69-B32D-1B87D2F1D3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81825" y="5031270"/>
                  <a:ext cx="146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26" name="Ink 12325">
                  <a:extLst>
                    <a:ext uri="{FF2B5EF4-FFF2-40B4-BE49-F238E27FC236}">
                      <a16:creationId xmlns:a16="http://schemas.microsoft.com/office/drawing/2014/main" id="{A21B8335-CC48-7D9A-E2A0-318C0FF69799}"/>
                    </a:ext>
                  </a:extLst>
                </p14:cNvPr>
                <p14:cNvContentPartPr/>
                <p14:nvPr/>
              </p14:nvContentPartPr>
              <p14:xfrm>
                <a:off x="10148865" y="5234310"/>
                <a:ext cx="120240" cy="140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A7475B-E2EC-4EB7-8F7B-1C150E3291C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30865" y="5216670"/>
                  <a:ext cx="1558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14" name="Group 12313">
            <a:extLst>
              <a:ext uri="{FF2B5EF4-FFF2-40B4-BE49-F238E27FC236}">
                <a16:creationId xmlns:a16="http://schemas.microsoft.com/office/drawing/2014/main" id="{19EDFC7E-EAB4-7E8C-0032-A6E2894C48F0}"/>
              </a:ext>
            </a:extLst>
          </p:cNvPr>
          <p:cNvGrpSpPr/>
          <p:nvPr/>
        </p:nvGrpSpPr>
        <p:grpSpPr>
          <a:xfrm>
            <a:off x="9518222" y="2166840"/>
            <a:ext cx="249840" cy="392040"/>
            <a:chOff x="10047705" y="5915430"/>
            <a:chExt cx="2498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321" name="Ink 12320">
                  <a:extLst>
                    <a:ext uri="{FF2B5EF4-FFF2-40B4-BE49-F238E27FC236}">
                      <a16:creationId xmlns:a16="http://schemas.microsoft.com/office/drawing/2014/main" id="{1A432D76-3E20-95B8-B004-4FF1F3E2CD4F}"/>
                    </a:ext>
                  </a:extLst>
                </p14:cNvPr>
                <p14:cNvContentPartPr/>
                <p14:nvPr/>
              </p14:nvContentPartPr>
              <p14:xfrm>
                <a:off x="10047705" y="5958630"/>
                <a:ext cx="15840" cy="16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A5FE6C-E106-41B3-83FF-791EB7D58F5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29705" y="5940990"/>
                  <a:ext cx="51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22" name="Ink 12321">
                  <a:extLst>
                    <a:ext uri="{FF2B5EF4-FFF2-40B4-BE49-F238E27FC236}">
                      <a16:creationId xmlns:a16="http://schemas.microsoft.com/office/drawing/2014/main" id="{83C0810A-0E4A-2220-BC25-D0B6480DCDE8}"/>
                    </a:ext>
                  </a:extLst>
                </p14:cNvPr>
                <p14:cNvContentPartPr/>
                <p14:nvPr/>
              </p14:nvContentPartPr>
              <p14:xfrm>
                <a:off x="10059585" y="5915430"/>
                <a:ext cx="75600" cy="68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074465-BC1E-4DA5-8393-CF7AE20B14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41945" y="5897430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323" name="Ink 12322">
                  <a:extLst>
                    <a:ext uri="{FF2B5EF4-FFF2-40B4-BE49-F238E27FC236}">
                      <a16:creationId xmlns:a16="http://schemas.microsoft.com/office/drawing/2014/main" id="{1521FDD7-8D05-C2B4-D8DA-7F474F098BE2}"/>
                    </a:ext>
                  </a:extLst>
                </p14:cNvPr>
                <p14:cNvContentPartPr/>
                <p14:nvPr/>
              </p14:nvContentPartPr>
              <p14:xfrm>
                <a:off x="10166865" y="6077070"/>
                <a:ext cx="130680" cy="230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D76CC33-F3DF-4561-9250-32852A2D928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48865" y="6059430"/>
                  <a:ext cx="16632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315" name="Ink 12314">
                <a:extLst>
                  <a:ext uri="{FF2B5EF4-FFF2-40B4-BE49-F238E27FC236}">
                    <a16:creationId xmlns:a16="http://schemas.microsoft.com/office/drawing/2014/main" id="{88E79F80-6CB3-F224-8069-E368F13E0B8D}"/>
                  </a:ext>
                </a:extLst>
              </p14:cNvPr>
              <p14:cNvContentPartPr/>
              <p14:nvPr/>
            </p14:nvContentPartPr>
            <p14:xfrm>
              <a:off x="10291862" y="346680"/>
              <a:ext cx="15840" cy="360"/>
            </p14:xfrm>
          </p:contentPart>
        </mc:Choice>
        <mc:Fallback xmlns="">
          <p:pic>
            <p:nvPicPr>
              <p:cNvPr id="12315" name="Ink 12314">
                <a:extLst>
                  <a:ext uri="{FF2B5EF4-FFF2-40B4-BE49-F238E27FC236}">
                    <a16:creationId xmlns:a16="http://schemas.microsoft.com/office/drawing/2014/main" id="{88E79F80-6CB3-F224-8069-E368F13E0B8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30262" y="283680"/>
                <a:ext cx="138688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316" name="Ink 12315">
                <a:extLst>
                  <a:ext uri="{FF2B5EF4-FFF2-40B4-BE49-F238E27FC236}">
                    <a16:creationId xmlns:a16="http://schemas.microsoft.com/office/drawing/2014/main" id="{8AEE9A9A-A6E4-EF6F-3229-04BBDBF2CA55}"/>
                  </a:ext>
                </a:extLst>
              </p14:cNvPr>
              <p14:cNvContentPartPr/>
              <p14:nvPr/>
            </p14:nvContentPartPr>
            <p14:xfrm>
              <a:off x="10270262" y="1397880"/>
              <a:ext cx="1440" cy="3600"/>
            </p14:xfrm>
          </p:contentPart>
        </mc:Choice>
        <mc:Fallback xmlns="">
          <p:pic>
            <p:nvPicPr>
              <p:cNvPr id="12316" name="Ink 12315">
                <a:extLst>
                  <a:ext uri="{FF2B5EF4-FFF2-40B4-BE49-F238E27FC236}">
                    <a16:creationId xmlns:a16="http://schemas.microsoft.com/office/drawing/2014/main" id="{8AEE9A9A-A6E4-EF6F-3229-04BBDBF2CA5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207262" y="1334880"/>
                <a:ext cx="127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17" name="Ink 12316">
                <a:extLst>
                  <a:ext uri="{FF2B5EF4-FFF2-40B4-BE49-F238E27FC236}">
                    <a16:creationId xmlns:a16="http://schemas.microsoft.com/office/drawing/2014/main" id="{D46A1176-1517-49D6-29A1-191F1EE15B2B}"/>
                  </a:ext>
                </a:extLst>
              </p14:cNvPr>
              <p14:cNvContentPartPr/>
              <p14:nvPr/>
            </p14:nvContentPartPr>
            <p14:xfrm>
              <a:off x="8337782" y="1649160"/>
              <a:ext cx="3960" cy="14400"/>
            </p14:xfrm>
          </p:contentPart>
        </mc:Choice>
        <mc:Fallback xmlns="">
          <p:pic>
            <p:nvPicPr>
              <p:cNvPr id="12317" name="Ink 12316">
                <a:extLst>
                  <a:ext uri="{FF2B5EF4-FFF2-40B4-BE49-F238E27FC236}">
                    <a16:creationId xmlns:a16="http://schemas.microsoft.com/office/drawing/2014/main" id="{D46A1176-1517-49D6-29A1-191F1EE15B2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274782" y="1586160"/>
                <a:ext cx="129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318" name="Ink 12317">
                <a:extLst>
                  <a:ext uri="{FF2B5EF4-FFF2-40B4-BE49-F238E27FC236}">
                    <a16:creationId xmlns:a16="http://schemas.microsoft.com/office/drawing/2014/main" id="{55A51ED8-CCDA-DED1-8396-D8DF472B0363}"/>
                  </a:ext>
                </a:extLst>
              </p14:cNvPr>
              <p14:cNvContentPartPr/>
              <p14:nvPr/>
            </p14:nvContentPartPr>
            <p14:xfrm>
              <a:off x="9176582" y="2691720"/>
              <a:ext cx="360" cy="360"/>
            </p14:xfrm>
          </p:contentPart>
        </mc:Choice>
        <mc:Fallback xmlns="">
          <p:pic>
            <p:nvPicPr>
              <p:cNvPr id="12318" name="Ink 12317">
                <a:extLst>
                  <a:ext uri="{FF2B5EF4-FFF2-40B4-BE49-F238E27FC236}">
                    <a16:creationId xmlns:a16="http://schemas.microsoft.com/office/drawing/2014/main" id="{55A51ED8-CCDA-DED1-8396-D8DF472B03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3582" y="26287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319" name="Ink 12318">
                <a:extLst>
                  <a:ext uri="{FF2B5EF4-FFF2-40B4-BE49-F238E27FC236}">
                    <a16:creationId xmlns:a16="http://schemas.microsoft.com/office/drawing/2014/main" id="{4B2D40EE-A391-35F6-D0E2-2AE78BD6B060}"/>
                  </a:ext>
                </a:extLst>
              </p14:cNvPr>
              <p14:cNvContentPartPr/>
              <p14:nvPr/>
            </p14:nvContentPartPr>
            <p14:xfrm>
              <a:off x="11352782" y="2148480"/>
              <a:ext cx="360" cy="4680"/>
            </p14:xfrm>
          </p:contentPart>
        </mc:Choice>
        <mc:Fallback xmlns="">
          <p:pic>
            <p:nvPicPr>
              <p:cNvPr id="12319" name="Ink 12318">
                <a:extLst>
                  <a:ext uri="{FF2B5EF4-FFF2-40B4-BE49-F238E27FC236}">
                    <a16:creationId xmlns:a16="http://schemas.microsoft.com/office/drawing/2014/main" id="{4B2D40EE-A391-35F6-D0E2-2AE78BD6B0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89782" y="2085480"/>
                <a:ext cx="12600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5C50B1E-286C-50D3-31BD-44B6970C8C9B}"/>
              </a:ext>
            </a:extLst>
          </p:cNvPr>
          <p:cNvGrpSpPr/>
          <p:nvPr/>
        </p:nvGrpSpPr>
        <p:grpSpPr>
          <a:xfrm>
            <a:off x="6400800" y="3652436"/>
            <a:ext cx="4495800" cy="2507515"/>
            <a:chOff x="5860221" y="3848835"/>
            <a:chExt cx="5257800" cy="25075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301376-75EA-A952-DDA0-A153404B5410}"/>
                </a:ext>
              </a:extLst>
            </p:cNvPr>
            <p:cNvGrpSpPr/>
            <p:nvPr/>
          </p:nvGrpSpPr>
          <p:grpSpPr>
            <a:xfrm>
              <a:off x="5860221" y="3848835"/>
              <a:ext cx="5257800" cy="1864195"/>
              <a:chOff x="838200" y="4142608"/>
              <a:chExt cx="6110924" cy="186419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2360" name="Ink 12359">
                    <a:extLst>
                      <a:ext uri="{FF2B5EF4-FFF2-40B4-BE49-F238E27FC236}">
                        <a16:creationId xmlns:a16="http://schemas.microsoft.com/office/drawing/2014/main" id="{2FDCBC33-D820-80CD-81C0-0E3DE9F3A809}"/>
                      </a:ext>
                    </a:extLst>
                  </p14:cNvPr>
                  <p14:cNvContentPartPr/>
                  <p14:nvPr/>
                </p14:nvContentPartPr>
                <p14:xfrm>
                  <a:off x="838200" y="4355123"/>
                  <a:ext cx="5188320" cy="16516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23C4EFF8-7AD1-4BD2-8E70-E7745055A1CE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17279" y="4337483"/>
                    <a:ext cx="5229743" cy="1687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361" name="Group 12360">
                <a:extLst>
                  <a:ext uri="{FF2B5EF4-FFF2-40B4-BE49-F238E27FC236}">
                    <a16:creationId xmlns:a16="http://schemas.microsoft.com/office/drawing/2014/main" id="{C7C225BF-84CB-90FF-F7AA-F04905AC643D}"/>
                  </a:ext>
                </a:extLst>
              </p:cNvPr>
              <p:cNvGrpSpPr/>
              <p:nvPr/>
            </p:nvGrpSpPr>
            <p:grpSpPr>
              <a:xfrm>
                <a:off x="6202844" y="4142608"/>
                <a:ext cx="746280" cy="412920"/>
                <a:chOff x="8928825" y="4492155"/>
                <a:chExt cx="746280" cy="412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2367" name="Ink 12366">
                      <a:extLst>
                        <a:ext uri="{FF2B5EF4-FFF2-40B4-BE49-F238E27FC236}">
                          <a16:creationId xmlns:a16="http://schemas.microsoft.com/office/drawing/2014/main" id="{03246622-1A7E-2510-A40F-3C82B14A75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28825" y="4627515"/>
                    <a:ext cx="225360" cy="18072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99A0A33A-A21A-4206-B4F9-4428BF0EAF5A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8907920" y="4609515"/>
                      <a:ext cx="266753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2368" name="Ink 12367">
                      <a:extLst>
                        <a:ext uri="{FF2B5EF4-FFF2-40B4-BE49-F238E27FC236}">
                          <a16:creationId xmlns:a16="http://schemas.microsoft.com/office/drawing/2014/main" id="{E163AD23-0A86-0AB9-E670-E079F47528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81265" y="4492155"/>
                    <a:ext cx="73800" cy="3553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DDF75AD2-65D9-4312-9058-019BE22B06DD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9260418" y="4474515"/>
                      <a:ext cx="115078" cy="390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12369" name="Ink 12368">
                      <a:extLst>
                        <a:ext uri="{FF2B5EF4-FFF2-40B4-BE49-F238E27FC236}">
                          <a16:creationId xmlns:a16="http://schemas.microsoft.com/office/drawing/2014/main" id="{8074BB11-8642-0C74-643B-475632711E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8305" y="4657035"/>
                    <a:ext cx="81000" cy="10620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D48E2717-6B90-40FC-B9A8-00F1614843CD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9337429" y="4639035"/>
                      <a:ext cx="122335" cy="14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12370" name="Ink 12369">
                      <a:extLst>
                        <a:ext uri="{FF2B5EF4-FFF2-40B4-BE49-F238E27FC236}">
                          <a16:creationId xmlns:a16="http://schemas.microsoft.com/office/drawing/2014/main" id="{8404815B-A242-7F6C-9216-A04EC332DD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3545" y="4678635"/>
                    <a:ext cx="149760" cy="9900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9A940B21-1164-4D79-AD12-4D4F45ADD67E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9413047" y="4660635"/>
                      <a:ext cx="191174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12371" name="Ink 12370">
                      <a:extLst>
                        <a:ext uri="{FF2B5EF4-FFF2-40B4-BE49-F238E27FC236}">
                          <a16:creationId xmlns:a16="http://schemas.microsoft.com/office/drawing/2014/main" id="{E678F4D0-58A4-557B-1405-2A0D4EAA01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56665" y="4502955"/>
                    <a:ext cx="118440" cy="4021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6A154951-DE27-4E63-BADE-F5B838172C3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536158" y="4485315"/>
                      <a:ext cx="159873" cy="437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2362" name="Ink 12361">
                    <a:extLst>
                      <a:ext uri="{FF2B5EF4-FFF2-40B4-BE49-F238E27FC236}">
                        <a16:creationId xmlns:a16="http://schemas.microsoft.com/office/drawing/2014/main" id="{9BC65C79-BE34-B951-E7A3-0FFD76BB1BCD}"/>
                      </a:ext>
                    </a:extLst>
                  </p14:cNvPr>
                  <p14:cNvContentPartPr/>
                  <p14:nvPr/>
                </p14:nvContentPartPr>
                <p14:xfrm>
                  <a:off x="2561704" y="5821769"/>
                  <a:ext cx="78840" cy="597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65DCACC1-5722-4FD0-BDE2-E169EBFD41E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540847" y="5804129"/>
                    <a:ext cx="120137" cy="954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363" name="Group 12362">
                <a:extLst>
                  <a:ext uri="{FF2B5EF4-FFF2-40B4-BE49-F238E27FC236}">
                    <a16:creationId xmlns:a16="http://schemas.microsoft.com/office/drawing/2014/main" id="{02F7F1FD-C37F-9214-1875-414C54E72337}"/>
                  </a:ext>
                </a:extLst>
              </p:cNvPr>
              <p:cNvGrpSpPr/>
              <p:nvPr/>
            </p:nvGrpSpPr>
            <p:grpSpPr>
              <a:xfrm>
                <a:off x="2597704" y="5218769"/>
                <a:ext cx="1719720" cy="668160"/>
                <a:chOff x="2746745" y="5568316"/>
                <a:chExt cx="1719720" cy="668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12364" name="Ink 12363">
                      <a:extLst>
                        <a:ext uri="{FF2B5EF4-FFF2-40B4-BE49-F238E27FC236}">
                          <a16:creationId xmlns:a16="http://schemas.microsoft.com/office/drawing/2014/main" id="{564CCB0F-1C1A-C0AB-02E7-02E61BA1F1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46745" y="5617996"/>
                    <a:ext cx="766800" cy="5619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B8D0A27A-C84A-4DFA-808A-F20A5F4CEB04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725828" y="5600356"/>
                      <a:ext cx="808215" cy="59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12365" name="Ink 12364">
                      <a:extLst>
                        <a:ext uri="{FF2B5EF4-FFF2-40B4-BE49-F238E27FC236}">
                          <a16:creationId xmlns:a16="http://schemas.microsoft.com/office/drawing/2014/main" id="{155A23D3-5CDE-E9BA-2809-20754A340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15265" y="5568316"/>
                    <a:ext cx="97560" cy="11520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2E1569C4-36F4-4A85-9BD1-3749B4200F2E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394329" y="5550676"/>
                      <a:ext cx="139013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2366" name="Ink 12365">
                      <a:extLst>
                        <a:ext uri="{FF2B5EF4-FFF2-40B4-BE49-F238E27FC236}">
                          <a16:creationId xmlns:a16="http://schemas.microsoft.com/office/drawing/2014/main" id="{D5AE05AB-360C-E898-FEE3-192A78F53B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13185" y="5579476"/>
                    <a:ext cx="953280" cy="65700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1D90697B-ECD5-4AE8-9669-E8A385CF83B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492261" y="5561836"/>
                      <a:ext cx="994709" cy="692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F77FDA-2DC1-A32E-6CD3-554707F031FC}"/>
                </a:ext>
              </a:extLst>
            </p:cNvPr>
            <p:cNvGrpSpPr/>
            <p:nvPr/>
          </p:nvGrpSpPr>
          <p:grpSpPr>
            <a:xfrm>
              <a:off x="6858321" y="5902390"/>
              <a:ext cx="2893680" cy="453960"/>
              <a:chOff x="2231893" y="6188123"/>
              <a:chExt cx="2893680" cy="45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09819E25-4B09-A0A6-0D7B-ABDEA93447FB}"/>
                      </a:ext>
                    </a:extLst>
                  </p14:cNvPr>
                  <p14:cNvContentPartPr/>
                  <p14:nvPr/>
                </p14:nvContentPartPr>
                <p14:xfrm>
                  <a:off x="2231893" y="6291083"/>
                  <a:ext cx="39240" cy="2520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FFDF925E-806C-4B68-990A-390DF40EA2C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214253" y="6273083"/>
                    <a:ext cx="7488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C611C816-CFDC-0F60-4C97-7EC42E25E165}"/>
                      </a:ext>
                    </a:extLst>
                  </p14:cNvPr>
                  <p14:cNvContentPartPr/>
                  <p14:nvPr/>
                </p14:nvContentPartPr>
                <p14:xfrm>
                  <a:off x="2234773" y="6263363"/>
                  <a:ext cx="230400" cy="1202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8C347F34-0611-4FBF-B719-80093DE902C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217133" y="6245723"/>
                    <a:ext cx="26604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D744AD4-CBBD-9B28-B658-4AF58C5C4229}"/>
                      </a:ext>
                    </a:extLst>
                  </p14:cNvPr>
                  <p14:cNvContentPartPr/>
                  <p14:nvPr/>
                </p14:nvContentPartPr>
                <p14:xfrm>
                  <a:off x="2626093" y="6449483"/>
                  <a:ext cx="100440" cy="75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CD82478-A039-4B4C-B5C6-076E35ED7A8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608093" y="6431483"/>
                    <a:ext cx="1360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2EF6D662-942C-F016-CBBF-6D4590412A7A}"/>
                      </a:ext>
                    </a:extLst>
                  </p14:cNvPr>
                  <p14:cNvContentPartPr/>
                  <p14:nvPr/>
                </p14:nvContentPartPr>
                <p14:xfrm>
                  <a:off x="2663533" y="6503843"/>
                  <a:ext cx="127080" cy="154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5D3A607-F5EA-4EF9-B227-AA4E0615419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645893" y="6485843"/>
                    <a:ext cx="1627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DB30FA0-811D-6B29-2889-91837F855209}"/>
                      </a:ext>
                    </a:extLst>
                  </p14:cNvPr>
                  <p14:cNvContentPartPr/>
                  <p14:nvPr/>
                </p14:nvContentPartPr>
                <p14:xfrm>
                  <a:off x="2929573" y="6372803"/>
                  <a:ext cx="34200" cy="156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41972CC-9E6C-49ED-B266-B5CF753C481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911933" y="6355163"/>
                    <a:ext cx="6984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E99B1F02-9408-9F98-BDA0-9B03DCA3D253}"/>
                      </a:ext>
                    </a:extLst>
                  </p14:cNvPr>
                  <p14:cNvContentPartPr/>
                  <p14:nvPr/>
                </p14:nvContentPartPr>
                <p14:xfrm>
                  <a:off x="2942893" y="6262643"/>
                  <a:ext cx="174600" cy="1018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DB7DCAE-10F7-439F-8703-6AAC35602CB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24893" y="6245003"/>
                    <a:ext cx="2102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81BB502-3A93-094F-AEEE-534477BD4004}"/>
                      </a:ext>
                    </a:extLst>
                  </p14:cNvPr>
                  <p14:cNvContentPartPr/>
                  <p14:nvPr/>
                </p14:nvContentPartPr>
                <p14:xfrm>
                  <a:off x="3282373" y="6228803"/>
                  <a:ext cx="64440" cy="3690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B423858-7109-4C22-AA29-C8F654CB8E1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264373" y="6211163"/>
                    <a:ext cx="100080" cy="40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CADD04E-E272-742B-D58C-F1C34FCBB6AB}"/>
                      </a:ext>
                    </a:extLst>
                  </p14:cNvPr>
                  <p14:cNvContentPartPr/>
                  <p14:nvPr/>
                </p14:nvContentPartPr>
                <p14:xfrm>
                  <a:off x="3434293" y="6331403"/>
                  <a:ext cx="163080" cy="2037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EA0B90F-2102-4E22-AD43-5D81B429472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416653" y="6313403"/>
                    <a:ext cx="19872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13CD7670-DBC4-2A75-68CF-B8C72B4C9406}"/>
                      </a:ext>
                    </a:extLst>
                  </p14:cNvPr>
                  <p14:cNvContentPartPr/>
                  <p14:nvPr/>
                </p14:nvContentPartPr>
                <p14:xfrm>
                  <a:off x="3472093" y="6435803"/>
                  <a:ext cx="70200" cy="43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70FD648-96B4-4FF4-89DA-3353548A2D4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54453" y="6418163"/>
                    <a:ext cx="1058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2FCA529E-0566-82FD-0420-BD04DB1E7B69}"/>
                      </a:ext>
                    </a:extLst>
                  </p14:cNvPr>
                  <p14:cNvContentPartPr/>
                  <p14:nvPr/>
                </p14:nvContentPartPr>
                <p14:xfrm>
                  <a:off x="3457333" y="6306923"/>
                  <a:ext cx="113400" cy="262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2B24D724-1D94-4599-B1A6-121FC5F6C8D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39333" y="6288923"/>
                    <a:ext cx="14904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EC7A51B-92B1-CB04-FEAB-C26E8B320523}"/>
                      </a:ext>
                    </a:extLst>
                  </p14:cNvPr>
                  <p14:cNvContentPartPr/>
                  <p14:nvPr/>
                </p14:nvContentPartPr>
                <p14:xfrm>
                  <a:off x="3688093" y="6501323"/>
                  <a:ext cx="1080" cy="547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072A71A-FD1A-4557-BA17-CBA0B6CB04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670453" y="6483323"/>
                    <a:ext cx="367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AB53BB4B-669A-A2F3-3DCE-1A7B338011D3}"/>
                      </a:ext>
                    </a:extLst>
                  </p14:cNvPr>
                  <p14:cNvContentPartPr/>
                  <p14:nvPr/>
                </p14:nvContentPartPr>
                <p14:xfrm>
                  <a:off x="3675853" y="6401243"/>
                  <a:ext cx="2160" cy="3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2BE0AF12-A8B7-424E-B5F2-B51C5B558D2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58213" y="6383603"/>
                    <a:ext cx="37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6DD42531-D080-5A6D-7C72-2D1B8197F10C}"/>
                      </a:ext>
                    </a:extLst>
                  </p14:cNvPr>
                  <p14:cNvContentPartPr/>
                  <p14:nvPr/>
                </p14:nvContentPartPr>
                <p14:xfrm>
                  <a:off x="3855493" y="6525803"/>
                  <a:ext cx="7200" cy="633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ADC6743-9F19-41BF-8EDD-E6AE2B5082E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837493" y="6507803"/>
                    <a:ext cx="428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F4D84D48-2ECC-229B-2731-A412E9D35AF4}"/>
                      </a:ext>
                    </a:extLst>
                  </p14:cNvPr>
                  <p14:cNvContentPartPr/>
                  <p14:nvPr/>
                </p14:nvContentPartPr>
                <p14:xfrm>
                  <a:off x="4000573" y="6346883"/>
                  <a:ext cx="158760" cy="2188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62E18A0-8C77-46D2-9A48-8C5B0CB1145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982933" y="6329243"/>
                    <a:ext cx="19440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7405205-2DD9-1E1A-3546-F4465CF7727B}"/>
                      </a:ext>
                    </a:extLst>
                  </p14:cNvPr>
                  <p14:cNvContentPartPr/>
                  <p14:nvPr/>
                </p14:nvContentPartPr>
                <p14:xfrm>
                  <a:off x="4032973" y="6443723"/>
                  <a:ext cx="66960" cy="122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2B87537-C7F6-4712-9B3F-C5E717CE2D5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015333" y="6426083"/>
                    <a:ext cx="1026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7973ED9-6068-7CC1-490D-23924A24F770}"/>
                      </a:ext>
                    </a:extLst>
                  </p14:cNvPr>
                  <p14:cNvContentPartPr/>
                  <p14:nvPr/>
                </p14:nvContentPartPr>
                <p14:xfrm>
                  <a:off x="4003093" y="6332843"/>
                  <a:ext cx="105480" cy="241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E1480A0F-F3A8-472A-AF88-E752CA3F718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985453" y="6314843"/>
                    <a:ext cx="1411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94C8871-8C2A-5162-FE11-2E04B08CE4FE}"/>
                      </a:ext>
                    </a:extLst>
                  </p14:cNvPr>
                  <p14:cNvContentPartPr/>
                  <p14:nvPr/>
                </p14:nvContentPartPr>
                <p14:xfrm>
                  <a:off x="4202893" y="6227003"/>
                  <a:ext cx="23760" cy="14112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DAF50B8E-F4E3-46B6-81E2-DC97A7018DB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184893" y="6209363"/>
                    <a:ext cx="5940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E6F6040-10C7-BE08-F506-3FF7489A21AB}"/>
                      </a:ext>
                    </a:extLst>
                  </p14:cNvPr>
                  <p14:cNvContentPartPr/>
                  <p14:nvPr/>
                </p14:nvContentPartPr>
                <p14:xfrm>
                  <a:off x="4157173" y="6262643"/>
                  <a:ext cx="111960" cy="43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AB0A373-4D34-488B-9B4A-683AF723E85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139533" y="6245003"/>
                    <a:ext cx="1476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D64EA7A-2859-A28B-D674-DB56AE1E9D00}"/>
                      </a:ext>
                    </a:extLst>
                  </p14:cNvPr>
                  <p14:cNvContentPartPr/>
                  <p14:nvPr/>
                </p14:nvContentPartPr>
                <p14:xfrm>
                  <a:off x="4168693" y="6303683"/>
                  <a:ext cx="109080" cy="108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783E9B2C-6C9D-4383-9753-48A553778B8E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150693" y="6285683"/>
                    <a:ext cx="14472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42264E0A-857E-CECC-3CE3-93359EF22FAD}"/>
                      </a:ext>
                    </a:extLst>
                  </p14:cNvPr>
                  <p14:cNvContentPartPr/>
                  <p14:nvPr/>
                </p14:nvContentPartPr>
                <p14:xfrm>
                  <a:off x="4440853" y="6555683"/>
                  <a:ext cx="19440" cy="619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39507482-FC2A-4DF1-8F0A-A6022331A07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422853" y="6537683"/>
                    <a:ext cx="550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2F1CCC4-B739-DBE1-C3AE-F4F12D66AEC0}"/>
                      </a:ext>
                    </a:extLst>
                  </p14:cNvPr>
                  <p14:cNvContentPartPr/>
                  <p14:nvPr/>
                </p14:nvContentPartPr>
                <p14:xfrm>
                  <a:off x="4634893" y="6390443"/>
                  <a:ext cx="161640" cy="1875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F2CDEF5-6B58-42D7-BFB8-0326C3A0D35C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617253" y="6372443"/>
                    <a:ext cx="19728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EE8CCFC-4260-759F-7175-AD8C8BAF51EB}"/>
                      </a:ext>
                    </a:extLst>
                  </p14:cNvPr>
                  <p14:cNvContentPartPr/>
                  <p14:nvPr/>
                </p14:nvContentPartPr>
                <p14:xfrm>
                  <a:off x="4664773" y="6472883"/>
                  <a:ext cx="93960" cy="115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A2BB211-C721-44AE-8408-7DA98C6D4F4C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646773" y="6455243"/>
                    <a:ext cx="1296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30ED125-FDD8-BFF0-83B7-EDE867DC4A34}"/>
                      </a:ext>
                    </a:extLst>
                  </p14:cNvPr>
                  <p14:cNvContentPartPr/>
                  <p14:nvPr/>
                </p14:nvContentPartPr>
                <p14:xfrm>
                  <a:off x="4648933" y="6351563"/>
                  <a:ext cx="122040" cy="115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A78219D-30C7-4D56-80D0-0E11592CA46B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631293" y="6333923"/>
                    <a:ext cx="1576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2355" name="Ink 12354">
                    <a:extLst>
                      <a:ext uri="{FF2B5EF4-FFF2-40B4-BE49-F238E27FC236}">
                        <a16:creationId xmlns:a16="http://schemas.microsoft.com/office/drawing/2014/main" id="{5CD4C851-9A69-86AF-F85B-7C58A5226C63}"/>
                      </a:ext>
                    </a:extLst>
                  </p14:cNvPr>
                  <p14:cNvContentPartPr/>
                  <p14:nvPr/>
                </p14:nvContentPartPr>
                <p14:xfrm>
                  <a:off x="4903813" y="6466403"/>
                  <a:ext cx="68400" cy="1350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A662E6EC-ACEC-4E0E-925F-DC0C06C3618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886173" y="6448763"/>
                    <a:ext cx="10404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2356" name="Ink 12355">
                    <a:extLst>
                      <a:ext uri="{FF2B5EF4-FFF2-40B4-BE49-F238E27FC236}">
                        <a16:creationId xmlns:a16="http://schemas.microsoft.com/office/drawing/2014/main" id="{9F6A1880-F0D8-9038-3CA3-42647D3AE6D1}"/>
                      </a:ext>
                    </a:extLst>
                  </p14:cNvPr>
                  <p14:cNvContentPartPr/>
                  <p14:nvPr/>
                </p14:nvContentPartPr>
                <p14:xfrm>
                  <a:off x="4887973" y="6534443"/>
                  <a:ext cx="93240" cy="144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18B040C6-3676-48D7-A9A3-449983433F2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869973" y="6516443"/>
                    <a:ext cx="128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2357" name="Ink 12356">
                    <a:extLst>
                      <a:ext uri="{FF2B5EF4-FFF2-40B4-BE49-F238E27FC236}">
                        <a16:creationId xmlns:a16="http://schemas.microsoft.com/office/drawing/2014/main" id="{F450A67D-EFA1-D6DA-6B7F-F1EFF79AEDB1}"/>
                      </a:ext>
                    </a:extLst>
                  </p14:cNvPr>
                  <p14:cNvContentPartPr/>
                  <p14:nvPr/>
                </p14:nvContentPartPr>
                <p14:xfrm>
                  <a:off x="4995253" y="6188123"/>
                  <a:ext cx="130320" cy="4539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AB314AB-544C-4304-86DA-C3E201201116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977613" y="6170123"/>
                    <a:ext cx="165960" cy="48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2358" name="Ink 12357">
                    <a:extLst>
                      <a:ext uri="{FF2B5EF4-FFF2-40B4-BE49-F238E27FC236}">
                        <a16:creationId xmlns:a16="http://schemas.microsoft.com/office/drawing/2014/main" id="{339B10C4-5829-0B88-1ED5-61BCB26C918E}"/>
                      </a:ext>
                    </a:extLst>
                  </p14:cNvPr>
                  <p14:cNvContentPartPr/>
                  <p14:nvPr/>
                </p14:nvContentPartPr>
                <p14:xfrm>
                  <a:off x="2907180" y="6299250"/>
                  <a:ext cx="40320" cy="820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042DFBB-7C6A-4F94-899E-86D2A898C997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889540" y="6281610"/>
                    <a:ext cx="759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2359" name="Ink 12358">
                    <a:extLst>
                      <a:ext uri="{FF2B5EF4-FFF2-40B4-BE49-F238E27FC236}">
                        <a16:creationId xmlns:a16="http://schemas.microsoft.com/office/drawing/2014/main" id="{11650692-0AEE-BECD-2700-9CECA071B080}"/>
                      </a:ext>
                    </a:extLst>
                  </p14:cNvPr>
                  <p14:cNvContentPartPr/>
                  <p14:nvPr/>
                </p14:nvContentPartPr>
                <p14:xfrm>
                  <a:off x="2913660" y="6302850"/>
                  <a:ext cx="38880" cy="190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CFEC528B-8207-468F-B11E-37CE6976ECDF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895660" y="6284850"/>
                    <a:ext cx="74520" cy="54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2379" name="Ink 12378">
                <a:extLst>
                  <a:ext uri="{FF2B5EF4-FFF2-40B4-BE49-F238E27FC236}">
                    <a16:creationId xmlns:a16="http://schemas.microsoft.com/office/drawing/2014/main" id="{8744CD63-36D1-0C0C-369B-7D95E80E5655}"/>
                  </a:ext>
                </a:extLst>
              </p14:cNvPr>
              <p14:cNvContentPartPr/>
              <p14:nvPr/>
            </p14:nvContentPartPr>
            <p14:xfrm>
              <a:off x="9122980" y="979820"/>
              <a:ext cx="325800" cy="789840"/>
            </p14:xfrm>
          </p:contentPart>
        </mc:Choice>
        <mc:Fallback xmlns="">
          <p:pic>
            <p:nvPicPr>
              <p:cNvPr id="12379" name="Ink 12378">
                <a:extLst>
                  <a:ext uri="{FF2B5EF4-FFF2-40B4-BE49-F238E27FC236}">
                    <a16:creationId xmlns:a16="http://schemas.microsoft.com/office/drawing/2014/main" id="{8744CD63-36D1-0C0C-369B-7D95E80E565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105340" y="962180"/>
                <a:ext cx="361440" cy="8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2381" name="Ink 12380">
                <a:extLst>
                  <a:ext uri="{FF2B5EF4-FFF2-40B4-BE49-F238E27FC236}">
                    <a16:creationId xmlns:a16="http://schemas.microsoft.com/office/drawing/2014/main" id="{5896C9FD-B330-5F74-C70E-E64BB4FDCB15}"/>
                  </a:ext>
                </a:extLst>
              </p14:cNvPr>
              <p14:cNvContentPartPr/>
              <p14:nvPr/>
            </p14:nvContentPartPr>
            <p14:xfrm>
              <a:off x="7746700" y="885500"/>
              <a:ext cx="1646280" cy="219600"/>
            </p14:xfrm>
          </p:contentPart>
        </mc:Choice>
        <mc:Fallback xmlns="">
          <p:pic>
            <p:nvPicPr>
              <p:cNvPr id="12381" name="Ink 12380">
                <a:extLst>
                  <a:ext uri="{FF2B5EF4-FFF2-40B4-BE49-F238E27FC236}">
                    <a16:creationId xmlns:a16="http://schemas.microsoft.com/office/drawing/2014/main" id="{5896C9FD-B330-5F74-C70E-E64BB4FDCB1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729060" y="867500"/>
                <a:ext cx="16819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2383" name="Ink 12382">
                <a:extLst>
                  <a:ext uri="{FF2B5EF4-FFF2-40B4-BE49-F238E27FC236}">
                    <a16:creationId xmlns:a16="http://schemas.microsoft.com/office/drawing/2014/main" id="{610340C7-C0BF-30E5-E827-0143A96C7332}"/>
                  </a:ext>
                </a:extLst>
              </p14:cNvPr>
              <p14:cNvContentPartPr/>
              <p14:nvPr/>
            </p14:nvContentPartPr>
            <p14:xfrm>
              <a:off x="9090940" y="1810340"/>
              <a:ext cx="1440" cy="1800"/>
            </p14:xfrm>
          </p:contentPart>
        </mc:Choice>
        <mc:Fallback xmlns="">
          <p:pic>
            <p:nvPicPr>
              <p:cNvPr id="12383" name="Ink 12382">
                <a:extLst>
                  <a:ext uri="{FF2B5EF4-FFF2-40B4-BE49-F238E27FC236}">
                    <a16:creationId xmlns:a16="http://schemas.microsoft.com/office/drawing/2014/main" id="{610340C7-C0BF-30E5-E827-0143A96C733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055300" y="1774340"/>
                <a:ext cx="73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2288" name="Ink 12287">
                <a:extLst>
                  <a:ext uri="{FF2B5EF4-FFF2-40B4-BE49-F238E27FC236}">
                    <a16:creationId xmlns:a16="http://schemas.microsoft.com/office/drawing/2014/main" id="{06F5899C-887F-1DC7-A751-587F87F230BC}"/>
                  </a:ext>
                </a:extLst>
              </p14:cNvPr>
              <p14:cNvContentPartPr/>
              <p14:nvPr/>
            </p14:nvContentPartPr>
            <p14:xfrm>
              <a:off x="10276060" y="2240900"/>
              <a:ext cx="2160" cy="2160"/>
            </p14:xfrm>
          </p:contentPart>
        </mc:Choice>
        <mc:Fallback xmlns="">
          <p:pic>
            <p:nvPicPr>
              <p:cNvPr id="12288" name="Ink 12287">
                <a:extLst>
                  <a:ext uri="{FF2B5EF4-FFF2-40B4-BE49-F238E27FC236}">
                    <a16:creationId xmlns:a16="http://schemas.microsoft.com/office/drawing/2014/main" id="{06F5899C-887F-1DC7-A751-587F87F230B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240060" y="220526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2293" name="Ink 12292">
                <a:extLst>
                  <a:ext uri="{FF2B5EF4-FFF2-40B4-BE49-F238E27FC236}">
                    <a16:creationId xmlns:a16="http://schemas.microsoft.com/office/drawing/2014/main" id="{B2F36810-ECBE-88D2-A894-D6A58EF96BB7}"/>
                  </a:ext>
                </a:extLst>
              </p14:cNvPr>
              <p14:cNvContentPartPr/>
              <p14:nvPr/>
            </p14:nvContentPartPr>
            <p14:xfrm>
              <a:off x="9155020" y="1844900"/>
              <a:ext cx="1051200" cy="380160"/>
            </p14:xfrm>
          </p:contentPart>
        </mc:Choice>
        <mc:Fallback xmlns="">
          <p:pic>
            <p:nvPicPr>
              <p:cNvPr id="12293" name="Ink 12292">
                <a:extLst>
                  <a:ext uri="{FF2B5EF4-FFF2-40B4-BE49-F238E27FC236}">
                    <a16:creationId xmlns:a16="http://schemas.microsoft.com/office/drawing/2014/main" id="{B2F36810-ECBE-88D2-A894-D6A58EF96BB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137380" y="1827260"/>
                <a:ext cx="10868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296" name="Ink 12295">
                <a:extLst>
                  <a:ext uri="{FF2B5EF4-FFF2-40B4-BE49-F238E27FC236}">
                    <a16:creationId xmlns:a16="http://schemas.microsoft.com/office/drawing/2014/main" id="{8C9C7BED-8038-21B5-930D-EF98DB1334A3}"/>
                  </a:ext>
                </a:extLst>
              </p14:cNvPr>
              <p14:cNvContentPartPr/>
              <p14:nvPr/>
            </p14:nvContentPartPr>
            <p14:xfrm>
              <a:off x="10104700" y="2144780"/>
              <a:ext cx="103320" cy="93600"/>
            </p14:xfrm>
          </p:contentPart>
        </mc:Choice>
        <mc:Fallback xmlns="">
          <p:pic>
            <p:nvPicPr>
              <p:cNvPr id="12296" name="Ink 12295">
                <a:extLst>
                  <a:ext uri="{FF2B5EF4-FFF2-40B4-BE49-F238E27FC236}">
                    <a16:creationId xmlns:a16="http://schemas.microsoft.com/office/drawing/2014/main" id="{8C9C7BED-8038-21B5-930D-EF98DB1334A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087060" y="2126780"/>
                <a:ext cx="138960" cy="1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778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Topological representation - problems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14:cNvPr>
              <p14:cNvContentPartPr/>
              <p14:nvPr/>
            </p14:nvContentPartPr>
            <p14:xfrm>
              <a:off x="6654883" y="3011693"/>
              <a:ext cx="1857" cy="110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A64897-0733-990C-A70D-85AB5033B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9888" y="2818493"/>
                <a:ext cx="131476" cy="3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14:cNvPr>
              <p14:cNvContentPartPr/>
              <p14:nvPr/>
            </p14:nvContentPartPr>
            <p14:xfrm>
              <a:off x="5320564" y="4178052"/>
              <a:ext cx="8912" cy="405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A138FC-0027-5D3B-FC27-3F39288E27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8180" y="4113620"/>
                <a:ext cx="133324" cy="132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14:cNvPr>
              <p14:cNvContentPartPr/>
              <p14:nvPr/>
            </p14:nvContentPartPr>
            <p14:xfrm>
              <a:off x="6707900" y="4178052"/>
              <a:ext cx="3342" cy="184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4A9D93-6D55-5D89-D2F1-CCE684E490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2917" y="4113617"/>
                <a:ext cx="132937" cy="130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14:cNvPr>
              <p14:cNvContentPartPr/>
              <p14:nvPr/>
            </p14:nvContentPartPr>
            <p14:xfrm>
              <a:off x="6012375" y="5171003"/>
              <a:ext cx="6313" cy="1435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073F32-273A-CB43-897D-81FFA45D31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0999" y="5108187"/>
                <a:ext cx="128715" cy="13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14:cNvPr>
              <p14:cNvContentPartPr/>
              <p14:nvPr/>
            </p14:nvContentPartPr>
            <p14:xfrm>
              <a:off x="4428199" y="3647889"/>
              <a:ext cx="8266" cy="526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C8DFAE0E-94C4-C805-4634-99C455B092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65306" y="3586522"/>
                <a:ext cx="133694" cy="127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14:cNvPr>
              <p14:cNvContentPartPr/>
              <p14:nvPr/>
            </p14:nvContentPartPr>
            <p14:xfrm>
              <a:off x="7545891" y="3594872"/>
              <a:ext cx="10269" cy="4508"/>
            </p14:xfrm>
          </p:contentPart>
        </mc:Choice>
        <mc:Fallback xmlns="">
          <p:pic>
            <p:nvPicPr>
              <p:cNvPr id="8217" name="Ink 8216">
                <a:extLst>
                  <a:ext uri="{FF2B5EF4-FFF2-40B4-BE49-F238E27FC236}">
                    <a16:creationId xmlns:a16="http://schemas.microsoft.com/office/drawing/2014/main" id="{C4F5B489-A2E2-F387-8700-49EF3C29EB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83923" y="3534187"/>
                <a:ext cx="133851" cy="125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14:cNvPr>
              <p14:cNvContentPartPr/>
              <p14:nvPr/>
            </p14:nvContentPartPr>
            <p14:xfrm>
              <a:off x="5329476" y="3011693"/>
              <a:ext cx="12524" cy="16281"/>
            </p14:xfrm>
          </p:contentPart>
        </mc:Choice>
        <mc:Fallback xmlns="">
          <p:pic>
            <p:nvPicPr>
              <p:cNvPr id="8218" name="Ink 8217">
                <a:extLst>
                  <a:ext uri="{FF2B5EF4-FFF2-40B4-BE49-F238E27FC236}">
                    <a16:creationId xmlns:a16="http://schemas.microsoft.com/office/drawing/2014/main" id="{E18E881D-19B6-086C-F8CB-124E92726D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66856" y="2948378"/>
                <a:ext cx="137406" cy="142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14:cNvPr>
              <p14:cNvContentPartPr/>
              <p14:nvPr/>
            </p14:nvContentPartPr>
            <p14:xfrm>
              <a:off x="6018688" y="2057400"/>
              <a:ext cx="8266" cy="551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9507E67E-9C5D-2870-FA47-E7AC5896E2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55795" y="1993117"/>
                <a:ext cx="133694" cy="133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14:cNvPr>
              <p14:cNvContentPartPr/>
              <p14:nvPr/>
            </p14:nvContentPartPr>
            <p14:xfrm>
              <a:off x="5753689" y="3618129"/>
              <a:ext cx="779" cy="127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893A31-B0A7-5B09-EAD7-36870C4D45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14739" y="3586354"/>
                <a:ext cx="78290" cy="64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14:cNvPr>
              <p14:cNvContentPartPr/>
              <p14:nvPr/>
            </p14:nvContentPartPr>
            <p14:xfrm>
              <a:off x="5969875" y="3580566"/>
              <a:ext cx="77950" cy="84963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51ACFC-F9A7-FE0B-1A34-2777C5E054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51914" y="3562641"/>
                <a:ext cx="113512" cy="120454"/>
              </a:xfrm>
              <a:prstGeom prst="rect">
                <a:avLst/>
              </a:prstGeom>
            </p:spPr>
          </p:pic>
        </mc:Fallback>
      </mc:AlternateContent>
      <p:grpSp>
        <p:nvGrpSpPr>
          <p:cNvPr id="8293" name="Group 8292">
            <a:extLst>
              <a:ext uri="{FF2B5EF4-FFF2-40B4-BE49-F238E27FC236}">
                <a16:creationId xmlns:a16="http://schemas.microsoft.com/office/drawing/2014/main" id="{8704B6EF-FDFF-CCD5-FD98-12246B0DE3D5}"/>
              </a:ext>
            </a:extLst>
          </p:cNvPr>
          <p:cNvGrpSpPr/>
          <p:nvPr/>
        </p:nvGrpSpPr>
        <p:grpSpPr>
          <a:xfrm>
            <a:off x="4546183" y="2434611"/>
            <a:ext cx="2422452" cy="2359554"/>
            <a:chOff x="3827177" y="1989963"/>
            <a:chExt cx="3481776" cy="3391373"/>
          </a:xfrm>
        </p:grpSpPr>
        <p:grpSp>
          <p:nvGrpSpPr>
            <p:cNvPr id="8320" name="Group 8319">
              <a:extLst>
                <a:ext uri="{FF2B5EF4-FFF2-40B4-BE49-F238E27FC236}">
                  <a16:creationId xmlns:a16="http://schemas.microsoft.com/office/drawing/2014/main" id="{542A9D57-14FB-CA31-23EB-E5079C570083}"/>
                </a:ext>
              </a:extLst>
            </p:cNvPr>
            <p:cNvGrpSpPr/>
            <p:nvPr/>
          </p:nvGrpSpPr>
          <p:grpSpPr>
            <a:xfrm>
              <a:off x="5554462" y="3685650"/>
              <a:ext cx="13603" cy="8909"/>
              <a:chOff x="5219160" y="3684960"/>
              <a:chExt cx="25920" cy="1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220" name="Ink 8219">
                    <a:extLst>
                      <a:ext uri="{FF2B5EF4-FFF2-40B4-BE49-F238E27FC236}">
                        <a16:creationId xmlns:a16="http://schemas.microsoft.com/office/drawing/2014/main" id="{7AF38F78-BD47-F709-1478-98B7CDA14F48}"/>
                      </a:ext>
                    </a:extLst>
                  </p14:cNvPr>
                  <p14:cNvContentPartPr/>
                  <p14:nvPr/>
                </p14:nvContentPartPr>
                <p14:xfrm>
                  <a:off x="5219160" y="3684960"/>
                  <a:ext cx="25920" cy="5040"/>
                </p14:xfrm>
              </p:contentPart>
            </mc:Choice>
            <mc:Fallback xmlns="">
              <p:pic>
                <p:nvPicPr>
                  <p:cNvPr id="8220" name="Ink 8219">
                    <a:extLst>
                      <a:ext uri="{FF2B5EF4-FFF2-40B4-BE49-F238E27FC236}">
                        <a16:creationId xmlns:a16="http://schemas.microsoft.com/office/drawing/2014/main" id="{7AF38F78-BD47-F709-1478-98B7CDA14F4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71160" y="3648960"/>
                    <a:ext cx="12096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21" name="Ink 8220">
                    <a:extLst>
                      <a:ext uri="{FF2B5EF4-FFF2-40B4-BE49-F238E27FC236}">
                        <a16:creationId xmlns:a16="http://schemas.microsoft.com/office/drawing/2014/main" id="{A0851B7F-5577-22E0-5456-5C74C4C889C9}"/>
                      </a:ext>
                    </a:extLst>
                  </p14:cNvPr>
                  <p14:cNvContentPartPr/>
                  <p14:nvPr/>
                </p14:nvContentPartPr>
                <p14:xfrm>
                  <a:off x="5221680" y="3688560"/>
                  <a:ext cx="4320" cy="11880"/>
                </p14:xfrm>
              </p:contentPart>
            </mc:Choice>
            <mc:Fallback xmlns="">
              <p:pic>
                <p:nvPicPr>
                  <p:cNvPr id="8221" name="Ink 8220">
                    <a:extLst>
                      <a:ext uri="{FF2B5EF4-FFF2-40B4-BE49-F238E27FC236}">
                        <a16:creationId xmlns:a16="http://schemas.microsoft.com/office/drawing/2014/main" id="{A0851B7F-5577-22E0-5456-5C74C4C889C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178480" y="3646131"/>
                    <a:ext cx="89856" cy="9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223" name="Ink 8222">
                    <a:extLst>
                      <a:ext uri="{FF2B5EF4-FFF2-40B4-BE49-F238E27FC236}">
                        <a16:creationId xmlns:a16="http://schemas.microsoft.com/office/drawing/2014/main" id="{7442F6D1-7620-1750-2457-D7E9ED690621}"/>
                      </a:ext>
                    </a:extLst>
                  </p14:cNvPr>
                  <p14:cNvContentPartPr/>
                  <p14:nvPr/>
                </p14:nvContentPartPr>
                <p14:xfrm>
                  <a:off x="5238240" y="3687480"/>
                  <a:ext cx="4680" cy="6120"/>
                </p14:xfrm>
              </p:contentPart>
            </mc:Choice>
            <mc:Fallback xmlns="">
              <p:pic>
                <p:nvPicPr>
                  <p:cNvPr id="8223" name="Ink 8222">
                    <a:extLst>
                      <a:ext uri="{FF2B5EF4-FFF2-40B4-BE49-F238E27FC236}">
                        <a16:creationId xmlns:a16="http://schemas.microsoft.com/office/drawing/2014/main" id="{7442F6D1-7620-1750-2457-D7E9ED69062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160240" y="3600051"/>
                    <a:ext cx="159900" cy="18010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292" name="Oval 8291">
              <a:extLst>
                <a:ext uri="{FF2B5EF4-FFF2-40B4-BE49-F238E27FC236}">
                  <a16:creationId xmlns:a16="http://schemas.microsoft.com/office/drawing/2014/main" id="{9A454400-1FAE-C256-C80D-46FD83A65BAB}"/>
                </a:ext>
              </a:extLst>
            </p:cNvPr>
            <p:cNvSpPr/>
            <p:nvPr/>
          </p:nvSpPr>
          <p:spPr bwMode="auto">
            <a:xfrm>
              <a:off x="3827177" y="1989963"/>
              <a:ext cx="3481776" cy="3391373"/>
            </a:xfrm>
            <a:prstGeom prst="ellipse">
              <a:avLst/>
            </a:prstGeom>
            <a:noFill/>
            <a:ln w="508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747117"/>
                        <a:gd name="connsiteY0" fmla="*/ 850877 h 1701754"/>
                        <a:gd name="connsiteX1" fmla="*/ 873559 w 1747117"/>
                        <a:gd name="connsiteY1" fmla="*/ 0 h 1701754"/>
                        <a:gd name="connsiteX2" fmla="*/ 1747118 w 1747117"/>
                        <a:gd name="connsiteY2" fmla="*/ 850877 h 1701754"/>
                        <a:gd name="connsiteX3" fmla="*/ 873559 w 1747117"/>
                        <a:gd name="connsiteY3" fmla="*/ 1701754 h 1701754"/>
                        <a:gd name="connsiteX4" fmla="*/ 0 w 1747117"/>
                        <a:gd name="connsiteY4" fmla="*/ 850877 h 170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7117" h="1701754" extrusionOk="0">
                          <a:moveTo>
                            <a:pt x="0" y="850877"/>
                          </a:moveTo>
                          <a:cubicBezTo>
                            <a:pt x="-38238" y="357365"/>
                            <a:pt x="292515" y="37003"/>
                            <a:pt x="873559" y="0"/>
                          </a:cubicBezTo>
                          <a:cubicBezTo>
                            <a:pt x="1454062" y="20642"/>
                            <a:pt x="1669109" y="383431"/>
                            <a:pt x="1747118" y="850877"/>
                          </a:cubicBezTo>
                          <a:cubicBezTo>
                            <a:pt x="1669223" y="1396871"/>
                            <a:pt x="1340016" y="1790171"/>
                            <a:pt x="873559" y="1701754"/>
                          </a:cubicBezTo>
                          <a:cubicBezTo>
                            <a:pt x="360173" y="1684830"/>
                            <a:pt x="43079" y="1341386"/>
                            <a:pt x="0" y="8508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294" name="Group 8293">
            <a:extLst>
              <a:ext uri="{FF2B5EF4-FFF2-40B4-BE49-F238E27FC236}">
                <a16:creationId xmlns:a16="http://schemas.microsoft.com/office/drawing/2014/main" id="{39572FBE-D12B-A716-822B-3844731BDC13}"/>
              </a:ext>
            </a:extLst>
          </p:cNvPr>
          <p:cNvGrpSpPr/>
          <p:nvPr/>
        </p:nvGrpSpPr>
        <p:grpSpPr>
          <a:xfrm>
            <a:off x="5008213" y="2439622"/>
            <a:ext cx="2422452" cy="2359554"/>
            <a:chOff x="3827177" y="1989963"/>
            <a:chExt cx="3481776" cy="3391373"/>
          </a:xfrm>
        </p:grpSpPr>
        <p:grpSp>
          <p:nvGrpSpPr>
            <p:cNvPr id="8295" name="Group 8294">
              <a:extLst>
                <a:ext uri="{FF2B5EF4-FFF2-40B4-BE49-F238E27FC236}">
                  <a16:creationId xmlns:a16="http://schemas.microsoft.com/office/drawing/2014/main" id="{EDF12610-3A23-783F-3D75-D9520293277F}"/>
                </a:ext>
              </a:extLst>
            </p:cNvPr>
            <p:cNvGrpSpPr/>
            <p:nvPr/>
          </p:nvGrpSpPr>
          <p:grpSpPr>
            <a:xfrm>
              <a:off x="5554462" y="3685650"/>
              <a:ext cx="13603" cy="8909"/>
              <a:chOff x="5219160" y="3684960"/>
              <a:chExt cx="25920" cy="1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297" name="Ink 8296">
                    <a:extLst>
                      <a:ext uri="{FF2B5EF4-FFF2-40B4-BE49-F238E27FC236}">
                        <a16:creationId xmlns:a16="http://schemas.microsoft.com/office/drawing/2014/main" id="{6FA36875-B53F-3631-98EE-7BEFC106105E}"/>
                      </a:ext>
                    </a:extLst>
                  </p14:cNvPr>
                  <p14:cNvContentPartPr/>
                  <p14:nvPr/>
                </p14:nvContentPartPr>
                <p14:xfrm>
                  <a:off x="5219160" y="3684960"/>
                  <a:ext cx="25920" cy="5040"/>
                </p14:xfrm>
              </p:contentPart>
            </mc:Choice>
            <mc:Fallback xmlns="">
              <p:pic>
                <p:nvPicPr>
                  <p:cNvPr id="8297" name="Ink 8296">
                    <a:extLst>
                      <a:ext uri="{FF2B5EF4-FFF2-40B4-BE49-F238E27FC236}">
                        <a16:creationId xmlns:a16="http://schemas.microsoft.com/office/drawing/2014/main" id="{6FA36875-B53F-3631-98EE-7BEFC106105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171160" y="3648960"/>
                    <a:ext cx="12096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299" name="Ink 8298">
                    <a:extLst>
                      <a:ext uri="{FF2B5EF4-FFF2-40B4-BE49-F238E27FC236}">
                        <a16:creationId xmlns:a16="http://schemas.microsoft.com/office/drawing/2014/main" id="{81FA2BA3-15EA-334F-F9F0-7966D8ECCE7D}"/>
                      </a:ext>
                    </a:extLst>
                  </p14:cNvPr>
                  <p14:cNvContentPartPr/>
                  <p14:nvPr/>
                </p14:nvContentPartPr>
                <p14:xfrm>
                  <a:off x="5221680" y="3688560"/>
                  <a:ext cx="4320" cy="11880"/>
                </p14:xfrm>
              </p:contentPart>
            </mc:Choice>
            <mc:Fallback xmlns="">
              <p:pic>
                <p:nvPicPr>
                  <p:cNvPr id="8299" name="Ink 8298">
                    <a:extLst>
                      <a:ext uri="{FF2B5EF4-FFF2-40B4-BE49-F238E27FC236}">
                        <a16:creationId xmlns:a16="http://schemas.microsoft.com/office/drawing/2014/main" id="{81FA2BA3-15EA-334F-F9F0-7966D8ECCE7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178480" y="3646131"/>
                    <a:ext cx="89856" cy="9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8301" name="Ink 8300">
                    <a:extLst>
                      <a:ext uri="{FF2B5EF4-FFF2-40B4-BE49-F238E27FC236}">
                        <a16:creationId xmlns:a16="http://schemas.microsoft.com/office/drawing/2014/main" id="{EB5E3E32-AA6C-CEA0-57A8-A580B4D891B5}"/>
                      </a:ext>
                    </a:extLst>
                  </p14:cNvPr>
                  <p14:cNvContentPartPr/>
                  <p14:nvPr/>
                </p14:nvContentPartPr>
                <p14:xfrm>
                  <a:off x="5238240" y="3687480"/>
                  <a:ext cx="4680" cy="6120"/>
                </p14:xfrm>
              </p:contentPart>
            </mc:Choice>
            <mc:Fallback xmlns="">
              <p:pic>
                <p:nvPicPr>
                  <p:cNvPr id="8301" name="Ink 8300">
                    <a:extLst>
                      <a:ext uri="{FF2B5EF4-FFF2-40B4-BE49-F238E27FC236}">
                        <a16:creationId xmlns:a16="http://schemas.microsoft.com/office/drawing/2014/main" id="{EB5E3E32-AA6C-CEA0-57A8-A580B4D891B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160240" y="3600051"/>
                    <a:ext cx="159900" cy="18010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296" name="Oval 8295">
              <a:extLst>
                <a:ext uri="{FF2B5EF4-FFF2-40B4-BE49-F238E27FC236}">
                  <a16:creationId xmlns:a16="http://schemas.microsoft.com/office/drawing/2014/main" id="{7B54511C-660A-1669-7F1E-F1F072E10BC3}"/>
                </a:ext>
              </a:extLst>
            </p:cNvPr>
            <p:cNvSpPr/>
            <p:nvPr/>
          </p:nvSpPr>
          <p:spPr bwMode="auto">
            <a:xfrm>
              <a:off x="3827177" y="1989963"/>
              <a:ext cx="3481776" cy="3391373"/>
            </a:xfrm>
            <a:prstGeom prst="ellipse">
              <a:avLst/>
            </a:prstGeom>
            <a:noFill/>
            <a:ln w="508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747117"/>
                        <a:gd name="connsiteY0" fmla="*/ 850877 h 1701754"/>
                        <a:gd name="connsiteX1" fmla="*/ 873559 w 1747117"/>
                        <a:gd name="connsiteY1" fmla="*/ 0 h 1701754"/>
                        <a:gd name="connsiteX2" fmla="*/ 1747118 w 1747117"/>
                        <a:gd name="connsiteY2" fmla="*/ 850877 h 1701754"/>
                        <a:gd name="connsiteX3" fmla="*/ 873559 w 1747117"/>
                        <a:gd name="connsiteY3" fmla="*/ 1701754 h 1701754"/>
                        <a:gd name="connsiteX4" fmla="*/ 0 w 1747117"/>
                        <a:gd name="connsiteY4" fmla="*/ 850877 h 170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7117" h="1701754" extrusionOk="0">
                          <a:moveTo>
                            <a:pt x="0" y="850877"/>
                          </a:moveTo>
                          <a:cubicBezTo>
                            <a:pt x="-38238" y="357365"/>
                            <a:pt x="292515" y="37003"/>
                            <a:pt x="873559" y="0"/>
                          </a:cubicBezTo>
                          <a:cubicBezTo>
                            <a:pt x="1454062" y="20642"/>
                            <a:pt x="1669109" y="383431"/>
                            <a:pt x="1747118" y="850877"/>
                          </a:cubicBezTo>
                          <a:cubicBezTo>
                            <a:pt x="1669223" y="1396871"/>
                            <a:pt x="1340016" y="1790171"/>
                            <a:pt x="873559" y="1701754"/>
                          </a:cubicBezTo>
                          <a:cubicBezTo>
                            <a:pt x="360173" y="1684830"/>
                            <a:pt x="43079" y="1341386"/>
                            <a:pt x="0" y="8508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23" name="Ink 8322">
                <a:extLst>
                  <a:ext uri="{FF2B5EF4-FFF2-40B4-BE49-F238E27FC236}">
                    <a16:creationId xmlns:a16="http://schemas.microsoft.com/office/drawing/2014/main" id="{4956414E-B036-377C-72BD-7FF5C2B9F9E2}"/>
                  </a:ext>
                </a:extLst>
              </p14:cNvPr>
              <p14:cNvContentPartPr/>
              <p14:nvPr/>
            </p14:nvContentPartPr>
            <p14:xfrm>
              <a:off x="4419600" y="3647722"/>
              <a:ext cx="15780" cy="6763"/>
            </p14:xfrm>
          </p:contentPart>
        </mc:Choice>
        <mc:Fallback xmlns="">
          <p:pic>
            <p:nvPicPr>
              <p:cNvPr id="8323" name="Ink 8322">
                <a:extLst>
                  <a:ext uri="{FF2B5EF4-FFF2-40B4-BE49-F238E27FC236}">
                    <a16:creationId xmlns:a16="http://schemas.microsoft.com/office/drawing/2014/main" id="{4956414E-B036-377C-72BD-7FF5C2B9F9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56839" y="3581971"/>
                <a:ext cx="140944" cy="137890"/>
              </a:xfrm>
              <a:prstGeom prst="rect">
                <a:avLst/>
              </a:prstGeom>
            </p:spPr>
          </p:pic>
        </mc:Fallback>
      </mc:AlternateContent>
      <p:grpSp>
        <p:nvGrpSpPr>
          <p:cNvPr id="8318" name="Group 8317">
            <a:extLst>
              <a:ext uri="{FF2B5EF4-FFF2-40B4-BE49-F238E27FC236}">
                <a16:creationId xmlns:a16="http://schemas.microsoft.com/office/drawing/2014/main" id="{C4E231B8-219A-7810-FE65-00F49E085FE1}"/>
              </a:ext>
            </a:extLst>
          </p:cNvPr>
          <p:cNvGrpSpPr/>
          <p:nvPr/>
        </p:nvGrpSpPr>
        <p:grpSpPr>
          <a:xfrm>
            <a:off x="8001000" y="3479918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319" name="Ink 8318">
                  <a:extLst>
                    <a:ext uri="{FF2B5EF4-FFF2-40B4-BE49-F238E27FC236}">
                      <a16:creationId xmlns:a16="http://schemas.microsoft.com/office/drawing/2014/main" id="{390F0A85-FC10-CF61-DA3C-35984C4D7F4B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8319" name="Ink 8318">
                  <a:extLst>
                    <a:ext uri="{FF2B5EF4-FFF2-40B4-BE49-F238E27FC236}">
                      <a16:creationId xmlns:a16="http://schemas.microsoft.com/office/drawing/2014/main" id="{390F0A85-FC10-CF61-DA3C-35984C4D7F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321" name="Ink 8320">
                  <a:extLst>
                    <a:ext uri="{FF2B5EF4-FFF2-40B4-BE49-F238E27FC236}">
                      <a16:creationId xmlns:a16="http://schemas.microsoft.com/office/drawing/2014/main" id="{227A063C-1C3D-6F56-A13A-5CADB3E8C637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8321" name="Ink 8320">
                  <a:extLst>
                    <a:ext uri="{FF2B5EF4-FFF2-40B4-BE49-F238E27FC236}">
                      <a16:creationId xmlns:a16="http://schemas.microsoft.com/office/drawing/2014/main" id="{227A063C-1C3D-6F56-A13A-5CADB3E8C6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322" name="Ink 8321">
                  <a:extLst>
                    <a:ext uri="{FF2B5EF4-FFF2-40B4-BE49-F238E27FC236}">
                      <a16:creationId xmlns:a16="http://schemas.microsoft.com/office/drawing/2014/main" id="{967370C1-07E4-6105-7133-DF37E94D6E46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8322" name="Ink 8321">
                  <a:extLst>
                    <a:ext uri="{FF2B5EF4-FFF2-40B4-BE49-F238E27FC236}">
                      <a16:creationId xmlns:a16="http://schemas.microsoft.com/office/drawing/2014/main" id="{967370C1-07E4-6105-7133-DF37E94D6E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763098-9B1E-B685-A6AF-059B8EE6DED5}"/>
              </a:ext>
            </a:extLst>
          </p:cNvPr>
          <p:cNvGrpSpPr/>
          <p:nvPr/>
        </p:nvGrpSpPr>
        <p:grpSpPr>
          <a:xfrm>
            <a:off x="8654114" y="2309145"/>
            <a:ext cx="2547286" cy="2584440"/>
            <a:chOff x="7673783" y="2309145"/>
            <a:chExt cx="2547286" cy="25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C13FC5-2F93-406A-9956-0A6877364FEC}"/>
                    </a:ext>
                  </a:extLst>
                </p14:cNvPr>
                <p14:cNvContentPartPr/>
                <p14:nvPr/>
              </p14:nvContentPartPr>
              <p14:xfrm>
                <a:off x="9607702" y="3006682"/>
                <a:ext cx="1857" cy="1104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C13FC5-2F93-406A-9956-0A6877364F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42707" y="2813482"/>
                  <a:ext cx="131476" cy="3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C79BC5-784A-5024-29BC-8AC01343FA78}"/>
                    </a:ext>
                  </a:extLst>
                </p14:cNvPr>
                <p14:cNvContentPartPr/>
                <p14:nvPr/>
              </p14:nvContentPartPr>
              <p14:xfrm>
                <a:off x="8273383" y="4173041"/>
                <a:ext cx="8912" cy="405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C79BC5-784A-5024-29BC-8AC01343FA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0999" y="4108609"/>
                  <a:ext cx="133324" cy="132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79C9D7-1E7D-1500-AFD9-AC0A5620A8A2}"/>
                    </a:ext>
                  </a:extLst>
                </p14:cNvPr>
                <p14:cNvContentPartPr/>
                <p14:nvPr/>
              </p14:nvContentPartPr>
              <p14:xfrm>
                <a:off x="9660719" y="4173041"/>
                <a:ext cx="3342" cy="184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79C9D7-1E7D-1500-AFD9-AC0A5620A8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5736" y="4108606"/>
                  <a:ext cx="132937" cy="130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9DF2ED-0B82-5548-F1F2-F4730D209CCE}"/>
                    </a:ext>
                  </a:extLst>
                </p14:cNvPr>
                <p14:cNvContentPartPr/>
                <p14:nvPr/>
              </p14:nvContentPartPr>
              <p14:xfrm>
                <a:off x="8965194" y="4876800"/>
                <a:ext cx="6313" cy="1435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9DF2ED-0B82-5548-F1F2-F4730D209C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03818" y="4813984"/>
                  <a:ext cx="128715" cy="13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8511C6-B505-32AE-C27D-8CE104A5117E}"/>
                    </a:ext>
                  </a:extLst>
                </p14:cNvPr>
                <p14:cNvContentPartPr/>
                <p14:nvPr/>
              </p14:nvContentPartPr>
              <p14:xfrm>
                <a:off x="10210800" y="3589861"/>
                <a:ext cx="10269" cy="4508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8511C6-B505-32AE-C27D-8CE104A511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48832" y="3529176"/>
                  <a:ext cx="133851" cy="125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ECFAF3-7D1B-1A42-F8F6-50278A204D56}"/>
                    </a:ext>
                  </a:extLst>
                </p14:cNvPr>
                <p14:cNvContentPartPr/>
                <p14:nvPr/>
              </p14:nvContentPartPr>
              <p14:xfrm>
                <a:off x="8282295" y="3006682"/>
                <a:ext cx="12524" cy="16281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ECFAF3-7D1B-1A42-F8F6-50278A204D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19675" y="2943367"/>
                  <a:ext cx="137406" cy="142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C5CF8E-B0BB-5067-54F0-8897448C3EBC}"/>
                    </a:ext>
                  </a:extLst>
                </p14:cNvPr>
                <p14:cNvContentPartPr/>
                <p14:nvPr/>
              </p14:nvContentPartPr>
              <p14:xfrm>
                <a:off x="8971507" y="2362200"/>
                <a:ext cx="8266" cy="551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C5CF8E-B0BB-5067-54F0-8897448C3E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08614" y="2297917"/>
                  <a:ext cx="133694" cy="133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338" name="Ink 8337">
                  <a:extLst>
                    <a:ext uri="{FF2B5EF4-FFF2-40B4-BE49-F238E27FC236}">
                      <a16:creationId xmlns:a16="http://schemas.microsoft.com/office/drawing/2014/main" id="{BFAAE415-05C0-7309-2CED-C67F10728556}"/>
                    </a:ext>
                  </a:extLst>
                </p14:cNvPr>
                <p14:cNvContentPartPr/>
                <p14:nvPr/>
              </p14:nvContentPartPr>
              <p14:xfrm>
                <a:off x="9002903" y="3591825"/>
                <a:ext cx="1181880" cy="1301760"/>
              </p14:xfrm>
            </p:contentPart>
          </mc:Choice>
          <mc:Fallback xmlns="">
            <p:pic>
              <p:nvPicPr>
                <p:cNvPr id="8338" name="Ink 8337">
                  <a:extLst>
                    <a:ext uri="{FF2B5EF4-FFF2-40B4-BE49-F238E27FC236}">
                      <a16:creationId xmlns:a16="http://schemas.microsoft.com/office/drawing/2014/main" id="{BFAAE415-05C0-7309-2CED-C67F107285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84903" y="3573825"/>
                  <a:ext cx="1217520" cy="1337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45" name="Group 8344">
              <a:extLst>
                <a:ext uri="{FF2B5EF4-FFF2-40B4-BE49-F238E27FC236}">
                  <a16:creationId xmlns:a16="http://schemas.microsoft.com/office/drawing/2014/main" id="{40D09135-48B4-AA17-0461-A2FD72FE5023}"/>
                </a:ext>
              </a:extLst>
            </p:cNvPr>
            <p:cNvGrpSpPr/>
            <p:nvPr/>
          </p:nvGrpSpPr>
          <p:grpSpPr>
            <a:xfrm>
              <a:off x="7673783" y="2309145"/>
              <a:ext cx="2520720" cy="2552400"/>
              <a:chOff x="7673783" y="2309145"/>
              <a:chExt cx="2520720" cy="255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8288" name="Ink 8287">
                    <a:extLst>
                      <a:ext uri="{FF2B5EF4-FFF2-40B4-BE49-F238E27FC236}">
                        <a16:creationId xmlns:a16="http://schemas.microsoft.com/office/drawing/2014/main" id="{C18A9F5A-975F-FC0C-B620-E186822BA3DA}"/>
                      </a:ext>
                    </a:extLst>
                  </p14:cNvPr>
                  <p14:cNvContentPartPr/>
                  <p14:nvPr/>
                </p14:nvContentPartPr>
                <p14:xfrm>
                  <a:off x="8938440" y="2972088"/>
                  <a:ext cx="676440" cy="617760"/>
                </p14:xfrm>
              </p:contentPart>
            </mc:Choice>
            <mc:Fallback xmlns="">
              <p:pic>
                <p:nvPicPr>
                  <p:cNvPr id="8288" name="Ink 8287">
                    <a:extLst>
                      <a:ext uri="{FF2B5EF4-FFF2-40B4-BE49-F238E27FC236}">
                        <a16:creationId xmlns:a16="http://schemas.microsoft.com/office/drawing/2014/main" id="{C18A9F5A-975F-FC0C-B620-E186822BA3D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20440" y="2954078"/>
                    <a:ext cx="712080" cy="653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8289" name="Ink 8288">
                    <a:extLst>
                      <a:ext uri="{FF2B5EF4-FFF2-40B4-BE49-F238E27FC236}">
                        <a16:creationId xmlns:a16="http://schemas.microsoft.com/office/drawing/2014/main" id="{1891746F-0435-F278-478A-538FEA7C5998}"/>
                      </a:ext>
                    </a:extLst>
                  </p14:cNvPr>
                  <p14:cNvContentPartPr/>
                  <p14:nvPr/>
                </p14:nvContentPartPr>
                <p14:xfrm>
                  <a:off x="8376480" y="3599928"/>
                  <a:ext cx="568440" cy="573840"/>
                </p14:xfrm>
              </p:contentPart>
            </mc:Choice>
            <mc:Fallback xmlns="">
              <p:pic>
                <p:nvPicPr>
                  <p:cNvPr id="8289" name="Ink 8288">
                    <a:extLst>
                      <a:ext uri="{FF2B5EF4-FFF2-40B4-BE49-F238E27FC236}">
                        <a16:creationId xmlns:a16="http://schemas.microsoft.com/office/drawing/2014/main" id="{1891746F-0435-F278-478A-538FEA7C599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358480" y="3581928"/>
                    <a:ext cx="604080" cy="60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8291" name="Ink 8290">
                    <a:extLst>
                      <a:ext uri="{FF2B5EF4-FFF2-40B4-BE49-F238E27FC236}">
                        <a16:creationId xmlns:a16="http://schemas.microsoft.com/office/drawing/2014/main" id="{B070704A-1C83-A4A3-1018-CBA5DCE24C1D}"/>
                      </a:ext>
                    </a:extLst>
                  </p14:cNvPr>
                  <p14:cNvContentPartPr/>
                  <p14:nvPr/>
                </p14:nvContentPartPr>
                <p14:xfrm>
                  <a:off x="8310960" y="3005568"/>
                  <a:ext cx="1337040" cy="1151640"/>
                </p14:xfrm>
              </p:contentPart>
            </mc:Choice>
            <mc:Fallback xmlns="">
              <p:pic>
                <p:nvPicPr>
                  <p:cNvPr id="8291" name="Ink 8290">
                    <a:extLst>
                      <a:ext uri="{FF2B5EF4-FFF2-40B4-BE49-F238E27FC236}">
                        <a16:creationId xmlns:a16="http://schemas.microsoft.com/office/drawing/2014/main" id="{B070704A-1C83-A4A3-1018-CBA5DCE24C1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292960" y="2987568"/>
                    <a:ext cx="1372680" cy="11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8300" name="Ink 8299">
                    <a:extLst>
                      <a:ext uri="{FF2B5EF4-FFF2-40B4-BE49-F238E27FC236}">
                        <a16:creationId xmlns:a16="http://schemas.microsoft.com/office/drawing/2014/main" id="{13E5A56B-253F-16A9-2739-791FD83BE3D2}"/>
                      </a:ext>
                    </a:extLst>
                  </p14:cNvPr>
                  <p14:cNvContentPartPr/>
                  <p14:nvPr/>
                </p14:nvContentPartPr>
                <p14:xfrm>
                  <a:off x="8895960" y="3580128"/>
                  <a:ext cx="80280" cy="46080"/>
                </p14:xfrm>
              </p:contentPart>
            </mc:Choice>
            <mc:Fallback xmlns="">
              <p:pic>
                <p:nvPicPr>
                  <p:cNvPr id="8300" name="Ink 8299">
                    <a:extLst>
                      <a:ext uri="{FF2B5EF4-FFF2-40B4-BE49-F238E27FC236}">
                        <a16:creationId xmlns:a16="http://schemas.microsoft.com/office/drawing/2014/main" id="{13E5A56B-253F-16A9-2739-791FD83BE3D2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877960" y="3562128"/>
                    <a:ext cx="1159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302" name="Ink 8301">
                    <a:extLst>
                      <a:ext uri="{FF2B5EF4-FFF2-40B4-BE49-F238E27FC236}">
                        <a16:creationId xmlns:a16="http://schemas.microsoft.com/office/drawing/2014/main" id="{E220DC53-76E9-A78F-8B65-4D85736BB306}"/>
                      </a:ext>
                    </a:extLst>
                  </p14:cNvPr>
                  <p14:cNvContentPartPr/>
                  <p14:nvPr/>
                </p14:nvContentPartPr>
                <p14:xfrm>
                  <a:off x="8920080" y="3593808"/>
                  <a:ext cx="9360" cy="23760"/>
                </p14:xfrm>
              </p:contentPart>
            </mc:Choice>
            <mc:Fallback xmlns="">
              <p:pic>
                <p:nvPicPr>
                  <p:cNvPr id="8302" name="Ink 8301">
                    <a:extLst>
                      <a:ext uri="{FF2B5EF4-FFF2-40B4-BE49-F238E27FC236}">
                        <a16:creationId xmlns:a16="http://schemas.microsoft.com/office/drawing/2014/main" id="{E220DC53-76E9-A78F-8B65-4D85736BB306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902747" y="3576077"/>
                    <a:ext cx="43680" cy="58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333" name="Ink 8332">
                    <a:extLst>
                      <a:ext uri="{FF2B5EF4-FFF2-40B4-BE49-F238E27FC236}">
                        <a16:creationId xmlns:a16="http://schemas.microsoft.com/office/drawing/2014/main" id="{5563DC1D-E033-25E8-5F81-6F3431E5F62F}"/>
                      </a:ext>
                    </a:extLst>
                  </p14:cNvPr>
                  <p14:cNvContentPartPr/>
                  <p14:nvPr/>
                </p14:nvContentPartPr>
                <p14:xfrm>
                  <a:off x="7673783" y="2346225"/>
                  <a:ext cx="1265040" cy="1318320"/>
                </p14:xfrm>
              </p:contentPart>
            </mc:Choice>
            <mc:Fallback xmlns="">
              <p:pic>
                <p:nvPicPr>
                  <p:cNvPr id="8333" name="Ink 8332">
                    <a:extLst>
                      <a:ext uri="{FF2B5EF4-FFF2-40B4-BE49-F238E27FC236}">
                        <a16:creationId xmlns:a16="http://schemas.microsoft.com/office/drawing/2014/main" id="{5563DC1D-E033-25E8-5F81-6F3431E5F6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655778" y="2328220"/>
                    <a:ext cx="1300690" cy="1353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334" name="Ink 8333">
                    <a:extLst>
                      <a:ext uri="{FF2B5EF4-FFF2-40B4-BE49-F238E27FC236}">
                        <a16:creationId xmlns:a16="http://schemas.microsoft.com/office/drawing/2014/main" id="{12278B5A-0ADF-125E-444C-5F8CB2158DAC}"/>
                      </a:ext>
                    </a:extLst>
                  </p14:cNvPr>
                  <p14:cNvContentPartPr/>
                  <p14:nvPr/>
                </p14:nvContentPartPr>
                <p14:xfrm>
                  <a:off x="7705823" y="3637905"/>
                  <a:ext cx="1222560" cy="1223640"/>
                </p14:xfrm>
              </p:contentPart>
            </mc:Choice>
            <mc:Fallback xmlns="">
              <p:pic>
                <p:nvPicPr>
                  <p:cNvPr id="8334" name="Ink 8333">
                    <a:extLst>
                      <a:ext uri="{FF2B5EF4-FFF2-40B4-BE49-F238E27FC236}">
                        <a16:creationId xmlns:a16="http://schemas.microsoft.com/office/drawing/2014/main" id="{12278B5A-0ADF-125E-444C-5F8CB2158DA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687823" y="3619910"/>
                    <a:ext cx="1258200" cy="1259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344" name="Ink 8343">
                    <a:extLst>
                      <a:ext uri="{FF2B5EF4-FFF2-40B4-BE49-F238E27FC236}">
                        <a16:creationId xmlns:a16="http://schemas.microsoft.com/office/drawing/2014/main" id="{CAAE5ACD-EC73-5648-56D6-C8A81D19123D}"/>
                      </a:ext>
                    </a:extLst>
                  </p14:cNvPr>
                  <p14:cNvContentPartPr/>
                  <p14:nvPr/>
                </p14:nvContentPartPr>
                <p14:xfrm>
                  <a:off x="8993903" y="2309145"/>
                  <a:ext cx="1200600" cy="1256760"/>
                </p14:xfrm>
              </p:contentPart>
            </mc:Choice>
            <mc:Fallback xmlns="">
              <p:pic>
                <p:nvPicPr>
                  <p:cNvPr id="8344" name="Ink 8343">
                    <a:extLst>
                      <a:ext uri="{FF2B5EF4-FFF2-40B4-BE49-F238E27FC236}">
                        <a16:creationId xmlns:a16="http://schemas.microsoft.com/office/drawing/2014/main" id="{CAAE5ACD-EC73-5648-56D6-C8A81D19123D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975903" y="2291145"/>
                    <a:ext cx="1236240" cy="1292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DA4E36-0431-31CE-15B8-9107FA2D2146}"/>
                    </a:ext>
                  </a:extLst>
                </p14:cNvPr>
                <p14:cNvContentPartPr/>
                <p14:nvPr/>
              </p14:nvContentPartPr>
              <p14:xfrm>
                <a:off x="7680420" y="3642711"/>
                <a:ext cx="15780" cy="6763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DA4E36-0431-31CE-15B8-9107FA2D21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17659" y="3576960"/>
                  <a:ext cx="140944" cy="137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667F6E-BD59-EEAE-FA1D-DF477AF2A9E1}"/>
                    </a:ext>
                  </a:extLst>
                </p14:cNvPr>
                <p14:cNvContentPartPr/>
                <p14:nvPr/>
              </p14:nvContentPartPr>
              <p14:xfrm>
                <a:off x="8942544" y="3613118"/>
                <a:ext cx="779" cy="1271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667F6E-BD59-EEAE-FA1D-DF477AF2A9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03594" y="3581343"/>
                  <a:ext cx="78290" cy="64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316" name="Ink 8315">
                  <a:extLst>
                    <a:ext uri="{FF2B5EF4-FFF2-40B4-BE49-F238E27FC236}">
                      <a16:creationId xmlns:a16="http://schemas.microsoft.com/office/drawing/2014/main" id="{80497833-DAE2-BC0E-9012-57CE4044E5AF}"/>
                    </a:ext>
                  </a:extLst>
                </p14:cNvPr>
                <p14:cNvContentPartPr/>
                <p14:nvPr/>
              </p14:nvContentPartPr>
              <p14:xfrm>
                <a:off x="8908920" y="3595248"/>
                <a:ext cx="360" cy="360"/>
              </p14:xfrm>
            </p:contentPart>
          </mc:Choice>
          <mc:Fallback xmlns="">
            <p:pic>
              <p:nvPicPr>
                <p:cNvPr id="8316" name="Ink 8315">
                  <a:extLst>
                    <a:ext uri="{FF2B5EF4-FFF2-40B4-BE49-F238E27FC236}">
                      <a16:creationId xmlns:a16="http://schemas.microsoft.com/office/drawing/2014/main" id="{80497833-DAE2-BC0E-9012-57CE4044E5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45920" y="35322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2575D4-3D40-0149-33AB-D037F98936CE}"/>
              </a:ext>
            </a:extLst>
          </p:cNvPr>
          <p:cNvGrpSpPr/>
          <p:nvPr/>
        </p:nvGrpSpPr>
        <p:grpSpPr>
          <a:xfrm>
            <a:off x="762000" y="2362200"/>
            <a:ext cx="2547286" cy="2584440"/>
            <a:chOff x="7673783" y="2309145"/>
            <a:chExt cx="2547286" cy="25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23B343-4635-A1DF-459E-EC333D48CC60}"/>
                    </a:ext>
                  </a:extLst>
                </p14:cNvPr>
                <p14:cNvContentPartPr/>
                <p14:nvPr/>
              </p14:nvContentPartPr>
              <p14:xfrm>
                <a:off x="9607702" y="3006682"/>
                <a:ext cx="1857" cy="110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23B343-4635-A1DF-459E-EC333D48CC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42707" y="2813482"/>
                  <a:ext cx="131476" cy="3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CB8BB5-4813-A330-FA7F-47F7B118B695}"/>
                    </a:ext>
                  </a:extLst>
                </p14:cNvPr>
                <p14:cNvContentPartPr/>
                <p14:nvPr/>
              </p14:nvContentPartPr>
              <p14:xfrm>
                <a:off x="8273383" y="4173041"/>
                <a:ext cx="8912" cy="405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CB8BB5-4813-A330-FA7F-47F7B118B6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0999" y="4108609"/>
                  <a:ext cx="133324" cy="132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94F228-BA1A-185F-18F0-CDFA09EC36BB}"/>
                    </a:ext>
                  </a:extLst>
                </p14:cNvPr>
                <p14:cNvContentPartPr/>
                <p14:nvPr/>
              </p14:nvContentPartPr>
              <p14:xfrm>
                <a:off x="9660719" y="4173041"/>
                <a:ext cx="3342" cy="1841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94F228-BA1A-185F-18F0-CDFA09EC36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5736" y="4108606"/>
                  <a:ext cx="132937" cy="130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5FCFB7-BB89-C61A-CEC0-44DD35C94949}"/>
                    </a:ext>
                  </a:extLst>
                </p14:cNvPr>
                <p14:cNvContentPartPr/>
                <p14:nvPr/>
              </p14:nvContentPartPr>
              <p14:xfrm>
                <a:off x="8965194" y="4876800"/>
                <a:ext cx="6313" cy="14358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5FCFB7-BB89-C61A-CEC0-44DD35C949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03818" y="4813984"/>
                  <a:ext cx="128715" cy="13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9E1795-2BB9-5C32-ACDD-F0B1564F3265}"/>
                    </a:ext>
                  </a:extLst>
                </p14:cNvPr>
                <p14:cNvContentPartPr/>
                <p14:nvPr/>
              </p14:nvContentPartPr>
              <p14:xfrm>
                <a:off x="10210800" y="3589861"/>
                <a:ext cx="10269" cy="4508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9E1795-2BB9-5C32-ACDD-F0B1564F32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48832" y="3529176"/>
                  <a:ext cx="133851" cy="125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F7AE6E-DD5C-64BE-3AB9-38E73E8EE583}"/>
                    </a:ext>
                  </a:extLst>
                </p14:cNvPr>
                <p14:cNvContentPartPr/>
                <p14:nvPr/>
              </p14:nvContentPartPr>
              <p14:xfrm>
                <a:off x="8282295" y="3006682"/>
                <a:ext cx="12524" cy="1628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F7AE6E-DD5C-64BE-3AB9-38E73E8EE5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19675" y="2943367"/>
                  <a:ext cx="137406" cy="142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64BC42-7675-EF02-0DB1-D1AF8F90B9BD}"/>
                    </a:ext>
                  </a:extLst>
                </p14:cNvPr>
                <p14:cNvContentPartPr/>
                <p14:nvPr/>
              </p14:nvContentPartPr>
              <p14:xfrm>
                <a:off x="8971507" y="2362200"/>
                <a:ext cx="8266" cy="551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64BC42-7675-EF02-0DB1-D1AF8F90B9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08614" y="2297917"/>
                  <a:ext cx="133694" cy="133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39FE7F-82AD-DEFE-32CC-4D5C9528EEBF}"/>
                    </a:ext>
                  </a:extLst>
                </p14:cNvPr>
                <p14:cNvContentPartPr/>
                <p14:nvPr/>
              </p14:nvContentPartPr>
              <p14:xfrm>
                <a:off x="9002903" y="3591825"/>
                <a:ext cx="1181880" cy="1301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39FE7F-82AD-DEFE-32CC-4D5C9528EE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84903" y="3573825"/>
                  <a:ext cx="1217520" cy="1337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BCF59C1-2C27-0590-48A3-3CFF6816B3E4}"/>
                </a:ext>
              </a:extLst>
            </p:cNvPr>
            <p:cNvGrpSpPr/>
            <p:nvPr/>
          </p:nvGrpSpPr>
          <p:grpSpPr>
            <a:xfrm>
              <a:off x="7673783" y="2309145"/>
              <a:ext cx="2520720" cy="2552400"/>
              <a:chOff x="7673783" y="2309145"/>
              <a:chExt cx="2520720" cy="255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127A8D2-5A57-D704-64F3-8BC90D51EB8B}"/>
                      </a:ext>
                    </a:extLst>
                  </p14:cNvPr>
                  <p14:cNvContentPartPr/>
                  <p14:nvPr/>
                </p14:nvContentPartPr>
                <p14:xfrm>
                  <a:off x="8938440" y="2972088"/>
                  <a:ext cx="676440" cy="6177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127A8D2-5A57-D704-64F3-8BC90D51EB8B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20440" y="2954078"/>
                    <a:ext cx="712080" cy="653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290" name="Ink 8289">
                    <a:extLst>
                      <a:ext uri="{FF2B5EF4-FFF2-40B4-BE49-F238E27FC236}">
                        <a16:creationId xmlns:a16="http://schemas.microsoft.com/office/drawing/2014/main" id="{951D393A-8968-3F13-1F68-2DE7D6F8F4C0}"/>
                      </a:ext>
                    </a:extLst>
                  </p14:cNvPr>
                  <p14:cNvContentPartPr/>
                  <p14:nvPr/>
                </p14:nvContentPartPr>
                <p14:xfrm>
                  <a:off x="8376480" y="3599928"/>
                  <a:ext cx="568440" cy="573840"/>
                </p14:xfrm>
              </p:contentPart>
            </mc:Choice>
            <mc:Fallback xmlns="">
              <p:pic>
                <p:nvPicPr>
                  <p:cNvPr id="8290" name="Ink 8289">
                    <a:extLst>
                      <a:ext uri="{FF2B5EF4-FFF2-40B4-BE49-F238E27FC236}">
                        <a16:creationId xmlns:a16="http://schemas.microsoft.com/office/drawing/2014/main" id="{951D393A-8968-3F13-1F68-2DE7D6F8F4C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358480" y="3581928"/>
                    <a:ext cx="604080" cy="60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298" name="Ink 8297">
                    <a:extLst>
                      <a:ext uri="{FF2B5EF4-FFF2-40B4-BE49-F238E27FC236}">
                        <a16:creationId xmlns:a16="http://schemas.microsoft.com/office/drawing/2014/main" id="{671D132F-EC48-6E5F-33C7-EE752B296B63}"/>
                      </a:ext>
                    </a:extLst>
                  </p14:cNvPr>
                  <p14:cNvContentPartPr/>
                  <p14:nvPr/>
                </p14:nvContentPartPr>
                <p14:xfrm>
                  <a:off x="8310960" y="3005568"/>
                  <a:ext cx="1337040" cy="1151640"/>
                </p14:xfrm>
              </p:contentPart>
            </mc:Choice>
            <mc:Fallback xmlns="">
              <p:pic>
                <p:nvPicPr>
                  <p:cNvPr id="8298" name="Ink 8297">
                    <a:extLst>
                      <a:ext uri="{FF2B5EF4-FFF2-40B4-BE49-F238E27FC236}">
                        <a16:creationId xmlns:a16="http://schemas.microsoft.com/office/drawing/2014/main" id="{671D132F-EC48-6E5F-33C7-EE752B296B6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292960" y="2987568"/>
                    <a:ext cx="1372680" cy="11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303" name="Ink 8302">
                    <a:extLst>
                      <a:ext uri="{FF2B5EF4-FFF2-40B4-BE49-F238E27FC236}">
                        <a16:creationId xmlns:a16="http://schemas.microsoft.com/office/drawing/2014/main" id="{DA214AAF-0017-5E57-EA94-6B02BAD932D9}"/>
                      </a:ext>
                    </a:extLst>
                  </p14:cNvPr>
                  <p14:cNvContentPartPr/>
                  <p14:nvPr/>
                </p14:nvContentPartPr>
                <p14:xfrm>
                  <a:off x="8895960" y="3580128"/>
                  <a:ext cx="80280" cy="46080"/>
                </p14:xfrm>
              </p:contentPart>
            </mc:Choice>
            <mc:Fallback xmlns="">
              <p:pic>
                <p:nvPicPr>
                  <p:cNvPr id="8303" name="Ink 8302">
                    <a:extLst>
                      <a:ext uri="{FF2B5EF4-FFF2-40B4-BE49-F238E27FC236}">
                        <a16:creationId xmlns:a16="http://schemas.microsoft.com/office/drawing/2014/main" id="{DA214AAF-0017-5E57-EA94-6B02BAD932D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877960" y="3562128"/>
                    <a:ext cx="1159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304" name="Ink 8303">
                    <a:extLst>
                      <a:ext uri="{FF2B5EF4-FFF2-40B4-BE49-F238E27FC236}">
                        <a16:creationId xmlns:a16="http://schemas.microsoft.com/office/drawing/2014/main" id="{AEDC0380-7A3F-823D-6325-95ABAB87AE3E}"/>
                      </a:ext>
                    </a:extLst>
                  </p14:cNvPr>
                  <p14:cNvContentPartPr/>
                  <p14:nvPr/>
                </p14:nvContentPartPr>
                <p14:xfrm>
                  <a:off x="8920080" y="3593808"/>
                  <a:ext cx="9360" cy="23760"/>
                </p14:xfrm>
              </p:contentPart>
            </mc:Choice>
            <mc:Fallback xmlns="">
              <p:pic>
                <p:nvPicPr>
                  <p:cNvPr id="8304" name="Ink 8303">
                    <a:extLst>
                      <a:ext uri="{FF2B5EF4-FFF2-40B4-BE49-F238E27FC236}">
                        <a16:creationId xmlns:a16="http://schemas.microsoft.com/office/drawing/2014/main" id="{AEDC0380-7A3F-823D-6325-95ABAB87AE3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902747" y="3576077"/>
                    <a:ext cx="43680" cy="58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305" name="Ink 8304">
                    <a:extLst>
                      <a:ext uri="{FF2B5EF4-FFF2-40B4-BE49-F238E27FC236}">
                        <a16:creationId xmlns:a16="http://schemas.microsoft.com/office/drawing/2014/main" id="{99D0AF6A-2AF7-CEAB-1144-6899DF01C3C1}"/>
                      </a:ext>
                    </a:extLst>
                  </p14:cNvPr>
                  <p14:cNvContentPartPr/>
                  <p14:nvPr/>
                </p14:nvContentPartPr>
                <p14:xfrm>
                  <a:off x="7673783" y="2346225"/>
                  <a:ext cx="1265040" cy="1318320"/>
                </p14:xfrm>
              </p:contentPart>
            </mc:Choice>
            <mc:Fallback xmlns="">
              <p:pic>
                <p:nvPicPr>
                  <p:cNvPr id="8305" name="Ink 8304">
                    <a:extLst>
                      <a:ext uri="{FF2B5EF4-FFF2-40B4-BE49-F238E27FC236}">
                        <a16:creationId xmlns:a16="http://schemas.microsoft.com/office/drawing/2014/main" id="{99D0AF6A-2AF7-CEAB-1144-6899DF01C3C1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655778" y="2328220"/>
                    <a:ext cx="1300690" cy="1353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306" name="Ink 8305">
                    <a:extLst>
                      <a:ext uri="{FF2B5EF4-FFF2-40B4-BE49-F238E27FC236}">
                        <a16:creationId xmlns:a16="http://schemas.microsoft.com/office/drawing/2014/main" id="{906DEAFB-053E-B740-BC1C-F9766F3CF20B}"/>
                      </a:ext>
                    </a:extLst>
                  </p14:cNvPr>
                  <p14:cNvContentPartPr/>
                  <p14:nvPr/>
                </p14:nvContentPartPr>
                <p14:xfrm>
                  <a:off x="7705823" y="3637905"/>
                  <a:ext cx="1222560" cy="1223640"/>
                </p14:xfrm>
              </p:contentPart>
            </mc:Choice>
            <mc:Fallback xmlns="">
              <p:pic>
                <p:nvPicPr>
                  <p:cNvPr id="8306" name="Ink 8305">
                    <a:extLst>
                      <a:ext uri="{FF2B5EF4-FFF2-40B4-BE49-F238E27FC236}">
                        <a16:creationId xmlns:a16="http://schemas.microsoft.com/office/drawing/2014/main" id="{906DEAFB-053E-B740-BC1C-F9766F3CF20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687823" y="3619910"/>
                    <a:ext cx="1258200" cy="1259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307" name="Ink 8306">
                    <a:extLst>
                      <a:ext uri="{FF2B5EF4-FFF2-40B4-BE49-F238E27FC236}">
                        <a16:creationId xmlns:a16="http://schemas.microsoft.com/office/drawing/2014/main" id="{571AB502-2B54-C172-22D6-964639AEC108}"/>
                      </a:ext>
                    </a:extLst>
                  </p14:cNvPr>
                  <p14:cNvContentPartPr/>
                  <p14:nvPr/>
                </p14:nvContentPartPr>
                <p14:xfrm>
                  <a:off x="8993903" y="2309145"/>
                  <a:ext cx="1200600" cy="1256760"/>
                </p14:xfrm>
              </p:contentPart>
            </mc:Choice>
            <mc:Fallback xmlns="">
              <p:pic>
                <p:nvPicPr>
                  <p:cNvPr id="8307" name="Ink 8306">
                    <a:extLst>
                      <a:ext uri="{FF2B5EF4-FFF2-40B4-BE49-F238E27FC236}">
                        <a16:creationId xmlns:a16="http://schemas.microsoft.com/office/drawing/2014/main" id="{571AB502-2B54-C172-22D6-964639AEC10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975903" y="2291145"/>
                    <a:ext cx="1236240" cy="1292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FE56B7-9AF0-20C6-354A-DD3F8E6C99CC}"/>
                    </a:ext>
                  </a:extLst>
                </p14:cNvPr>
                <p14:cNvContentPartPr/>
                <p14:nvPr/>
              </p14:nvContentPartPr>
              <p14:xfrm>
                <a:off x="7680420" y="3642711"/>
                <a:ext cx="15780" cy="6763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FE56B7-9AF0-20C6-354A-DD3F8E6C99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17659" y="3576960"/>
                  <a:ext cx="140944" cy="137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2D3279-2C4C-FF2C-1747-C467AD1453DD}"/>
                    </a:ext>
                  </a:extLst>
                </p14:cNvPr>
                <p14:cNvContentPartPr/>
                <p14:nvPr/>
              </p14:nvContentPartPr>
              <p14:xfrm>
                <a:off x="8942544" y="3613118"/>
                <a:ext cx="779" cy="127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2D3279-2C4C-FF2C-1747-C467AD1453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03594" y="3581343"/>
                  <a:ext cx="78290" cy="64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B0D45D-50E7-ADB5-5415-8E6B6A9E1C4F}"/>
                    </a:ext>
                  </a:extLst>
                </p14:cNvPr>
                <p14:cNvContentPartPr/>
                <p14:nvPr/>
              </p14:nvContentPartPr>
              <p14:xfrm>
                <a:off x="8908920" y="3595248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B0D45D-50E7-ADB5-5415-8E6B6A9E1C4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45920" y="35322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8" name="Group 8307">
            <a:extLst>
              <a:ext uri="{FF2B5EF4-FFF2-40B4-BE49-F238E27FC236}">
                <a16:creationId xmlns:a16="http://schemas.microsoft.com/office/drawing/2014/main" id="{8A0B636F-DC23-F20C-A914-276E5F58190B}"/>
              </a:ext>
            </a:extLst>
          </p:cNvPr>
          <p:cNvGrpSpPr/>
          <p:nvPr/>
        </p:nvGrpSpPr>
        <p:grpSpPr>
          <a:xfrm rot="10800000">
            <a:off x="3767160" y="3505200"/>
            <a:ext cx="271440" cy="266400"/>
            <a:chOff x="4819200" y="3646582"/>
            <a:chExt cx="271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09" name="Ink 8308">
                  <a:extLst>
                    <a:ext uri="{FF2B5EF4-FFF2-40B4-BE49-F238E27FC236}">
                      <a16:creationId xmlns:a16="http://schemas.microsoft.com/office/drawing/2014/main" id="{A4DEC595-0204-8928-9BE4-2011BEC0BD7A}"/>
                    </a:ext>
                  </a:extLst>
                </p14:cNvPr>
                <p14:cNvContentPartPr/>
                <p14:nvPr/>
              </p14:nvContentPartPr>
              <p14:xfrm>
                <a:off x="4833960" y="3751342"/>
                <a:ext cx="231480" cy="1800"/>
              </p14:xfrm>
            </p:contentPart>
          </mc:Choice>
          <mc:Fallback xmlns="">
            <p:pic>
              <p:nvPicPr>
                <p:cNvPr id="8309" name="Ink 8308">
                  <a:extLst>
                    <a:ext uri="{FF2B5EF4-FFF2-40B4-BE49-F238E27FC236}">
                      <a16:creationId xmlns:a16="http://schemas.microsoft.com/office/drawing/2014/main" id="{A4DEC595-0204-8928-9BE4-2011BEC0BD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5960" y="3733342"/>
                  <a:ext cx="267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10" name="Ink 8309">
                  <a:extLst>
                    <a:ext uri="{FF2B5EF4-FFF2-40B4-BE49-F238E27FC236}">
                      <a16:creationId xmlns:a16="http://schemas.microsoft.com/office/drawing/2014/main" id="{DA06977E-17B8-B0A4-BD6D-EF42B39DBA40}"/>
                    </a:ext>
                  </a:extLst>
                </p14:cNvPr>
                <p14:cNvContentPartPr/>
                <p14:nvPr/>
              </p14:nvContentPartPr>
              <p14:xfrm>
                <a:off x="4819200" y="3816502"/>
                <a:ext cx="235440" cy="3600"/>
              </p14:xfrm>
            </p:contentPart>
          </mc:Choice>
          <mc:Fallback xmlns="">
            <p:pic>
              <p:nvPicPr>
                <p:cNvPr id="8310" name="Ink 8309">
                  <a:extLst>
                    <a:ext uri="{FF2B5EF4-FFF2-40B4-BE49-F238E27FC236}">
                      <a16:creationId xmlns:a16="http://schemas.microsoft.com/office/drawing/2014/main" id="{DA06977E-17B8-B0A4-BD6D-EF42B39DBA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01200" y="3800138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11" name="Ink 8310">
                  <a:extLst>
                    <a:ext uri="{FF2B5EF4-FFF2-40B4-BE49-F238E27FC236}">
                      <a16:creationId xmlns:a16="http://schemas.microsoft.com/office/drawing/2014/main" id="{21E2DDA0-6410-75DB-2894-C46ECCDFBC16}"/>
                    </a:ext>
                  </a:extLst>
                </p14:cNvPr>
                <p14:cNvContentPartPr/>
                <p14:nvPr/>
              </p14:nvContentPartPr>
              <p14:xfrm>
                <a:off x="5005320" y="3646582"/>
                <a:ext cx="85320" cy="266400"/>
              </p14:xfrm>
            </p:contentPart>
          </mc:Choice>
          <mc:Fallback xmlns="">
            <p:pic>
              <p:nvPicPr>
                <p:cNvPr id="8311" name="Ink 8310">
                  <a:extLst>
                    <a:ext uri="{FF2B5EF4-FFF2-40B4-BE49-F238E27FC236}">
                      <a16:creationId xmlns:a16="http://schemas.microsoft.com/office/drawing/2014/main" id="{21E2DDA0-6410-75DB-2894-C46ECCDFBC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7244" y="3628606"/>
                  <a:ext cx="121111" cy="30199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71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8855A-AC94-4654-ADFA-E00CD558F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305029"/>
            <a:ext cx="8463439" cy="592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FAD2EA-36C5-0685-899D-7C36292B0420}"/>
                  </a:ext>
                </a:extLst>
              </p14:cNvPr>
              <p14:cNvContentPartPr/>
              <p14:nvPr/>
            </p14:nvContentPartPr>
            <p14:xfrm>
              <a:off x="5511600" y="2996256"/>
              <a:ext cx="103680" cy="14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FAD2EA-36C5-0685-899D-7C36292B04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3600" y="2978256"/>
                <a:ext cx="13932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AED9625-3D3B-C4E4-FC30-93274452969C}"/>
              </a:ext>
            </a:extLst>
          </p:cNvPr>
          <p:cNvGrpSpPr/>
          <p:nvPr/>
        </p:nvGrpSpPr>
        <p:grpSpPr>
          <a:xfrm>
            <a:off x="5909400" y="2391096"/>
            <a:ext cx="284760" cy="325080"/>
            <a:chOff x="5909400" y="2391096"/>
            <a:chExt cx="2847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C2614F-3107-7FAA-E995-F864A0B20C68}"/>
                    </a:ext>
                  </a:extLst>
                </p14:cNvPr>
                <p14:cNvContentPartPr/>
                <p14:nvPr/>
              </p14:nvContentPartPr>
              <p14:xfrm>
                <a:off x="5909400" y="2391096"/>
                <a:ext cx="226440" cy="23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C2614F-3107-7FAA-E995-F864A0B20C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1760" y="2373456"/>
                  <a:ext cx="262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B070BE-CCBF-FA07-BF21-C84D16047844}"/>
                    </a:ext>
                  </a:extLst>
                </p14:cNvPr>
                <p14:cNvContentPartPr/>
                <p14:nvPr/>
              </p14:nvContentPartPr>
              <p14:xfrm>
                <a:off x="6090480" y="2608176"/>
                <a:ext cx="103680" cy="5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B070BE-CCBF-FA07-BF21-C84D160478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2840" y="2590176"/>
                  <a:ext cx="139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7D6498-D1EA-819E-3073-9B4ED73B2C6F}"/>
                    </a:ext>
                  </a:extLst>
                </p14:cNvPr>
                <p14:cNvContentPartPr/>
                <p14:nvPr/>
              </p14:nvContentPartPr>
              <p14:xfrm>
                <a:off x="6077520" y="2634456"/>
                <a:ext cx="115200" cy="8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7D6498-D1EA-819E-3073-9B4ED73B2C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9520" y="2616456"/>
                  <a:ext cx="15084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59FC83-AC07-AC48-B5F6-374005EC06EE}"/>
                  </a:ext>
                </a:extLst>
              </p14:cNvPr>
              <p14:cNvContentPartPr/>
              <p14:nvPr/>
            </p14:nvContentPartPr>
            <p14:xfrm>
              <a:off x="5285880" y="2384976"/>
              <a:ext cx="603360" cy="484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59FC83-AC07-AC48-B5F6-374005EC06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68240" y="2367336"/>
                <a:ext cx="63900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59EDE-7BDB-2E31-206E-6BF6D8683005}"/>
              </a:ext>
            </a:extLst>
          </p:cNvPr>
          <p:cNvGrpSpPr/>
          <p:nvPr/>
        </p:nvGrpSpPr>
        <p:grpSpPr>
          <a:xfrm>
            <a:off x="5509800" y="2378856"/>
            <a:ext cx="404640" cy="881664"/>
            <a:chOff x="5509800" y="2378856"/>
            <a:chExt cx="404640" cy="8816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7170AA-87DB-BABE-2121-456AF4C51F80}"/>
                    </a:ext>
                  </a:extLst>
                </p14:cNvPr>
                <p14:cNvContentPartPr/>
                <p14:nvPr/>
              </p14:nvContentPartPr>
              <p14:xfrm>
                <a:off x="5580720" y="2378856"/>
                <a:ext cx="333720" cy="64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7170AA-87DB-BABE-2121-456AF4C51F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63080" y="2360856"/>
                  <a:ext cx="36936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890167-2E8F-F216-AB40-396C415B21C8}"/>
                    </a:ext>
                  </a:extLst>
                </p14:cNvPr>
                <p14:cNvContentPartPr/>
                <p14:nvPr/>
              </p14:nvContentPartPr>
              <p14:xfrm>
                <a:off x="5509800" y="2996976"/>
                <a:ext cx="124200" cy="6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890167-2E8F-F216-AB40-396C415B21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92160" y="2978976"/>
                  <a:ext cx="159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C79B2C-8941-4AE7-674D-3F016D54F210}"/>
                    </a:ext>
                  </a:extLst>
                </p14:cNvPr>
                <p14:cNvContentPartPr/>
                <p14:nvPr/>
              </p14:nvContentPartPr>
              <p14:xfrm>
                <a:off x="5721840" y="3043800"/>
                <a:ext cx="5040" cy="21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C79B2C-8941-4AE7-674D-3F016D54F2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03840" y="3026160"/>
                  <a:ext cx="40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B3EC89-915A-79D0-37AE-D0F7DF12D508}"/>
                    </a:ext>
                  </a:extLst>
                </p14:cNvPr>
                <p14:cNvContentPartPr/>
                <p14:nvPr/>
              </p14:nvContentPartPr>
              <p14:xfrm>
                <a:off x="5716440" y="3022560"/>
                <a:ext cx="144360" cy="3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B3EC89-915A-79D0-37AE-D0F7DF12D5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98440" y="3004560"/>
                  <a:ext cx="180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74F43E-D312-D7A4-5C78-7D0EB44DEB6C}"/>
                    </a:ext>
                  </a:extLst>
                </p14:cNvPr>
                <p14:cNvContentPartPr/>
                <p14:nvPr/>
              </p14:nvContentPartPr>
              <p14:xfrm>
                <a:off x="5745600" y="3158280"/>
                <a:ext cx="8136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74F43E-D312-D7A4-5C78-7D0EB44DEB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27600" y="3140640"/>
                  <a:ext cx="11700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537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Hierarchical catalogue</a:t>
            </a:r>
            <a:endParaRPr lang="en-US" dirty="0"/>
          </a:p>
        </p:txBody>
      </p:sp>
      <p:grpSp>
        <p:nvGrpSpPr>
          <p:cNvPr id="8246" name="Group 8245">
            <a:extLst>
              <a:ext uri="{FF2B5EF4-FFF2-40B4-BE49-F238E27FC236}">
                <a16:creationId xmlns:a16="http://schemas.microsoft.com/office/drawing/2014/main" id="{E09A5B5A-B9A2-BAE8-A5CF-F02576E54140}"/>
              </a:ext>
            </a:extLst>
          </p:cNvPr>
          <p:cNvGrpSpPr/>
          <p:nvPr/>
        </p:nvGrpSpPr>
        <p:grpSpPr>
          <a:xfrm>
            <a:off x="4228468" y="2050607"/>
            <a:ext cx="812483" cy="775504"/>
            <a:chOff x="6675034" y="2051640"/>
            <a:chExt cx="83052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D301E9-86E4-C8C6-47D7-B98626F641FA}"/>
                    </a:ext>
                  </a:extLst>
                </p14:cNvPr>
                <p14:cNvContentPartPr/>
                <p14:nvPr/>
              </p14:nvContentPartPr>
              <p14:xfrm>
                <a:off x="6675034" y="2089800"/>
                <a:ext cx="4320" cy="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D301E9-86E4-C8C6-47D7-B98626F641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06307" y="2034675"/>
                  <a:ext cx="141382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92FCA2-29AB-DDAB-EFE6-F72E58B6123C}"/>
                    </a:ext>
                  </a:extLst>
                </p14:cNvPr>
                <p14:cNvContentPartPr/>
                <p14:nvPr/>
              </p14:nvContentPartPr>
              <p14:xfrm>
                <a:off x="7500154" y="2051640"/>
                <a:ext cx="5400" cy="1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92FCA2-29AB-DDAB-EFE6-F72E58B612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37154" y="1987208"/>
                  <a:ext cx="131040" cy="144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E9D6F9-FB1D-6CB7-DEDF-874B85489890}"/>
                    </a:ext>
                  </a:extLst>
                </p14:cNvPr>
                <p14:cNvContentPartPr/>
                <p14:nvPr/>
              </p14:nvContentPartPr>
              <p14:xfrm>
                <a:off x="6690514" y="2831040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E9D6F9-FB1D-6CB7-DEDF-874B854898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27514" y="2768040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D2FC70-B4C5-727F-127F-7075891ACA44}"/>
                    </a:ext>
                  </a:extLst>
                </p14:cNvPr>
                <p14:cNvContentPartPr/>
                <p14:nvPr/>
              </p14:nvContentPartPr>
              <p14:xfrm>
                <a:off x="7491154" y="2843640"/>
                <a:ext cx="7920" cy="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D2FC70-B4C5-727F-127F-7075891ACA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28154" y="2780640"/>
                  <a:ext cx="13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0431B5-BC76-D00A-D5D9-747E1DBC561D}"/>
                    </a:ext>
                  </a:extLst>
                </p14:cNvPr>
                <p14:cNvContentPartPr/>
                <p14:nvPr/>
              </p14:nvContentPartPr>
              <p14:xfrm>
                <a:off x="7053394" y="2403720"/>
                <a:ext cx="2376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0431B5-BC76-D00A-D5D9-747E1DBC56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16840" y="2366457"/>
                  <a:ext cx="96502" cy="953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6E3F98-264A-DF45-1B22-83E46926FE95}"/>
                  </a:ext>
                </a:extLst>
              </p14:cNvPr>
              <p14:cNvContentPartPr/>
              <p14:nvPr/>
            </p14:nvContentPartPr>
            <p14:xfrm>
              <a:off x="7536478" y="2351823"/>
              <a:ext cx="16200" cy="563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6E3F98-264A-DF45-1B22-83E46926FE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99660" y="2316604"/>
                <a:ext cx="89468" cy="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93D8E5-2B5D-9BE8-4DDD-5130DF2C1F7F}"/>
                  </a:ext>
                </a:extLst>
              </p14:cNvPr>
              <p14:cNvContentPartPr/>
              <p14:nvPr/>
            </p14:nvContentPartPr>
            <p14:xfrm>
              <a:off x="7556575" y="2303259"/>
              <a:ext cx="313442" cy="1162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93D8E5-2B5D-9BE8-4DDD-5130DF2C1F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20547" y="2267278"/>
                <a:ext cx="385137" cy="18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AD4541-3652-59B2-D660-5937A041744E}"/>
                  </a:ext>
                </a:extLst>
              </p14:cNvPr>
              <p14:cNvContentPartPr/>
              <p14:nvPr/>
            </p14:nvContentPartPr>
            <p14:xfrm>
              <a:off x="8388780" y="2344112"/>
              <a:ext cx="5635" cy="12326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AD4541-3652-59B2-D660-5937A04174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53561" y="2307859"/>
                <a:ext cx="75720" cy="84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93" name="Ink 8192">
                <a:extLst>
                  <a:ext uri="{FF2B5EF4-FFF2-40B4-BE49-F238E27FC236}">
                    <a16:creationId xmlns:a16="http://schemas.microsoft.com/office/drawing/2014/main" id="{DDA0C1BC-453E-F80F-A7B9-488CC228C22C}"/>
                  </a:ext>
                </a:extLst>
              </p14:cNvPr>
              <p14:cNvContentPartPr/>
              <p14:nvPr/>
            </p14:nvContentPartPr>
            <p14:xfrm>
              <a:off x="8369762" y="2059902"/>
              <a:ext cx="10918" cy="284211"/>
            </p14:xfrm>
          </p:contentPart>
        </mc:Choice>
        <mc:Fallback xmlns="">
          <p:pic>
            <p:nvPicPr>
              <p:cNvPr id="8193" name="Ink 8192">
                <a:extLst>
                  <a:ext uri="{FF2B5EF4-FFF2-40B4-BE49-F238E27FC236}">
                    <a16:creationId xmlns:a16="http://schemas.microsoft.com/office/drawing/2014/main" id="{DDA0C1BC-453E-F80F-A7B9-488CC228C22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33369" y="2023880"/>
                <a:ext cx="83341" cy="355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96" name="Ink 8195">
                <a:extLst>
                  <a:ext uri="{FF2B5EF4-FFF2-40B4-BE49-F238E27FC236}">
                    <a16:creationId xmlns:a16="http://schemas.microsoft.com/office/drawing/2014/main" id="{EA4A2D0F-7E6D-9773-3C8B-D9D34CF4188B}"/>
                  </a:ext>
                </a:extLst>
              </p14:cNvPr>
              <p14:cNvContentPartPr/>
              <p14:nvPr/>
            </p14:nvContentPartPr>
            <p14:xfrm>
              <a:off x="8294748" y="2048632"/>
              <a:ext cx="181726" cy="111994"/>
            </p14:xfrm>
          </p:contentPart>
        </mc:Choice>
        <mc:Fallback xmlns="">
          <p:pic>
            <p:nvPicPr>
              <p:cNvPr id="8196" name="Ink 8195">
                <a:extLst>
                  <a:ext uri="{FF2B5EF4-FFF2-40B4-BE49-F238E27FC236}">
                    <a16:creationId xmlns:a16="http://schemas.microsoft.com/office/drawing/2014/main" id="{EA4A2D0F-7E6D-9773-3C8B-D9D34CF418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58763" y="2012621"/>
                <a:ext cx="253337" cy="183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198" name="Ink 8197">
                <a:extLst>
                  <a:ext uri="{FF2B5EF4-FFF2-40B4-BE49-F238E27FC236}">
                    <a16:creationId xmlns:a16="http://schemas.microsoft.com/office/drawing/2014/main" id="{22F7E263-1971-A4EB-2FED-2F766FA6EB6A}"/>
                  </a:ext>
                </a:extLst>
              </p14:cNvPr>
              <p14:cNvContentPartPr/>
              <p14:nvPr/>
            </p14:nvContentPartPr>
            <p14:xfrm>
              <a:off x="8629320" y="2621595"/>
              <a:ext cx="39797" cy="79945"/>
            </p14:xfrm>
          </p:contentPart>
        </mc:Choice>
        <mc:Fallback xmlns="">
          <p:pic>
            <p:nvPicPr>
              <p:cNvPr id="8198" name="Ink 8197">
                <a:extLst>
                  <a:ext uri="{FF2B5EF4-FFF2-40B4-BE49-F238E27FC236}">
                    <a16:creationId xmlns:a16="http://schemas.microsoft.com/office/drawing/2014/main" id="{22F7E263-1971-A4EB-2FED-2F766FA6EB6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11230" y="2603589"/>
                <a:ext cx="75614" cy="11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05" name="Ink 8204">
                <a:extLst>
                  <a:ext uri="{FF2B5EF4-FFF2-40B4-BE49-F238E27FC236}">
                    <a16:creationId xmlns:a16="http://schemas.microsoft.com/office/drawing/2014/main" id="{619D5ACB-92AA-E3A0-5806-9DD5BA91B7B7}"/>
                  </a:ext>
                </a:extLst>
              </p14:cNvPr>
              <p14:cNvContentPartPr/>
              <p14:nvPr/>
            </p14:nvContentPartPr>
            <p14:xfrm>
              <a:off x="7988914" y="2621595"/>
              <a:ext cx="39797" cy="79945"/>
            </p14:xfrm>
          </p:contentPart>
        </mc:Choice>
        <mc:Fallback xmlns="">
          <p:pic>
            <p:nvPicPr>
              <p:cNvPr id="8205" name="Ink 8204">
                <a:extLst>
                  <a:ext uri="{FF2B5EF4-FFF2-40B4-BE49-F238E27FC236}">
                    <a16:creationId xmlns:a16="http://schemas.microsoft.com/office/drawing/2014/main" id="{619D5ACB-92AA-E3A0-5806-9DD5BA91B7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0824" y="2603589"/>
                <a:ext cx="75614" cy="11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TextBox 8244">
                <a:extLst>
                  <a:ext uri="{FF2B5EF4-FFF2-40B4-BE49-F238E27FC236}">
                    <a16:creationId xmlns:a16="http://schemas.microsoft.com/office/drawing/2014/main" id="{892781C0-05AD-570E-B5DD-E0681DEDF610}"/>
                  </a:ext>
                </a:extLst>
              </p:cNvPr>
              <p:cNvSpPr txBox="1"/>
              <p:nvPr/>
            </p:nvSpPr>
            <p:spPr>
              <a:xfrm flipH="1">
                <a:off x="4436272" y="2169292"/>
                <a:ext cx="3400606" cy="421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  </m:t>
                          </m:r>
                          <m:r>
                            <a:rPr lang="en-GB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b="1" i="0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GB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45" name="TextBox 8244">
                <a:extLst>
                  <a:ext uri="{FF2B5EF4-FFF2-40B4-BE49-F238E27FC236}">
                    <a16:creationId xmlns:a16="http://schemas.microsoft.com/office/drawing/2014/main" id="{892781C0-05AD-570E-B5DD-E0681DED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36272" y="2169292"/>
                <a:ext cx="3400606" cy="421529"/>
              </a:xfrm>
              <a:prstGeom prst="rect">
                <a:avLst/>
              </a:prstGeom>
              <a:blipFill>
                <a:blip r:embed="rId26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57" name="Ink 8256">
                <a:extLst>
                  <a:ext uri="{FF2B5EF4-FFF2-40B4-BE49-F238E27FC236}">
                    <a16:creationId xmlns:a16="http://schemas.microsoft.com/office/drawing/2014/main" id="{BB6608B8-FB56-E395-0F84-F6FF892C8734}"/>
                  </a:ext>
                </a:extLst>
              </p14:cNvPr>
              <p14:cNvContentPartPr/>
              <p14:nvPr/>
            </p14:nvContentPartPr>
            <p14:xfrm>
              <a:off x="7197115" y="1885432"/>
              <a:ext cx="178415" cy="951875"/>
            </p14:xfrm>
          </p:contentPart>
        </mc:Choice>
        <mc:Fallback xmlns="">
          <p:pic>
            <p:nvPicPr>
              <p:cNvPr id="8257" name="Ink 8256">
                <a:extLst>
                  <a:ext uri="{FF2B5EF4-FFF2-40B4-BE49-F238E27FC236}">
                    <a16:creationId xmlns:a16="http://schemas.microsoft.com/office/drawing/2014/main" id="{BB6608B8-FB56-E395-0F84-F6FF892C873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79130" y="1867438"/>
                <a:ext cx="214026" cy="98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58" name="Ink 8257">
                <a:extLst>
                  <a:ext uri="{FF2B5EF4-FFF2-40B4-BE49-F238E27FC236}">
                    <a16:creationId xmlns:a16="http://schemas.microsoft.com/office/drawing/2014/main" id="{263A1621-27D5-C6E9-8BD8-657E22467BD2}"/>
                  </a:ext>
                </a:extLst>
              </p14:cNvPr>
              <p14:cNvContentPartPr/>
              <p14:nvPr/>
            </p14:nvContentPartPr>
            <p14:xfrm rot="10800000">
              <a:off x="9159304" y="1885432"/>
              <a:ext cx="178415" cy="951875"/>
            </p14:xfrm>
          </p:contentPart>
        </mc:Choice>
        <mc:Fallback xmlns="">
          <p:pic>
            <p:nvPicPr>
              <p:cNvPr id="8258" name="Ink 8257">
                <a:extLst>
                  <a:ext uri="{FF2B5EF4-FFF2-40B4-BE49-F238E27FC236}">
                    <a16:creationId xmlns:a16="http://schemas.microsoft.com/office/drawing/2014/main" id="{263A1621-27D5-C6E9-8BD8-657E22467B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 rot="10800000">
                <a:off x="9141319" y="1867438"/>
                <a:ext cx="214026" cy="987503"/>
              </a:xfrm>
              <a:prstGeom prst="rect">
                <a:avLst/>
              </a:prstGeom>
            </p:spPr>
          </p:pic>
        </mc:Fallback>
      </mc:AlternateContent>
      <p:grpSp>
        <p:nvGrpSpPr>
          <p:cNvPr id="8269" name="Group 8268">
            <a:extLst>
              <a:ext uri="{FF2B5EF4-FFF2-40B4-BE49-F238E27FC236}">
                <a16:creationId xmlns:a16="http://schemas.microsoft.com/office/drawing/2014/main" id="{5B01217C-F5C9-2E41-495F-7457608C4B05}"/>
              </a:ext>
            </a:extLst>
          </p:cNvPr>
          <p:cNvGrpSpPr/>
          <p:nvPr/>
        </p:nvGrpSpPr>
        <p:grpSpPr>
          <a:xfrm>
            <a:off x="8862672" y="2506833"/>
            <a:ext cx="198278" cy="10918"/>
            <a:chOff x="8544206" y="2544171"/>
            <a:chExt cx="20268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66" name="Ink 8265">
                  <a:extLst>
                    <a:ext uri="{FF2B5EF4-FFF2-40B4-BE49-F238E27FC236}">
                      <a16:creationId xmlns:a16="http://schemas.microsoft.com/office/drawing/2014/main" id="{2B361672-7C4D-412E-F556-0743A9DB55A5}"/>
                    </a:ext>
                  </a:extLst>
                </p14:cNvPr>
                <p14:cNvContentPartPr/>
                <p14:nvPr/>
              </p14:nvContentPartPr>
              <p14:xfrm>
                <a:off x="8544206" y="2544171"/>
                <a:ext cx="25200" cy="7920"/>
              </p14:xfrm>
            </p:contentPart>
          </mc:Choice>
          <mc:Fallback xmlns="">
            <p:pic>
              <p:nvPicPr>
                <p:cNvPr id="8266" name="Ink 8265">
                  <a:extLst>
                    <a:ext uri="{FF2B5EF4-FFF2-40B4-BE49-F238E27FC236}">
                      <a16:creationId xmlns:a16="http://schemas.microsoft.com/office/drawing/2014/main" id="{2B361672-7C4D-412E-F556-0743A9DB55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25677" y="2526171"/>
                  <a:ext cx="61888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67" name="Ink 8266">
                  <a:extLst>
                    <a:ext uri="{FF2B5EF4-FFF2-40B4-BE49-F238E27FC236}">
                      <a16:creationId xmlns:a16="http://schemas.microsoft.com/office/drawing/2014/main" id="{41F68E64-5C0A-0E34-4C3B-447FC534DEC8}"/>
                    </a:ext>
                  </a:extLst>
                </p14:cNvPr>
                <p14:cNvContentPartPr/>
                <p14:nvPr/>
              </p14:nvContentPartPr>
              <p14:xfrm>
                <a:off x="8618366" y="2546691"/>
                <a:ext cx="12960" cy="5400"/>
              </p14:xfrm>
            </p:contentPart>
          </mc:Choice>
          <mc:Fallback xmlns="">
            <p:pic>
              <p:nvPicPr>
                <p:cNvPr id="8267" name="Ink 8266">
                  <a:extLst>
                    <a:ext uri="{FF2B5EF4-FFF2-40B4-BE49-F238E27FC236}">
                      <a16:creationId xmlns:a16="http://schemas.microsoft.com/office/drawing/2014/main" id="{41F68E64-5C0A-0E34-4C3B-447FC534DE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99852" y="2528691"/>
                  <a:ext cx="49618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68" name="Ink 8267">
                  <a:extLst>
                    <a:ext uri="{FF2B5EF4-FFF2-40B4-BE49-F238E27FC236}">
                      <a16:creationId xmlns:a16="http://schemas.microsoft.com/office/drawing/2014/main" id="{C270ED49-1362-548E-2262-65F736D66DC8}"/>
                    </a:ext>
                  </a:extLst>
                </p14:cNvPr>
                <p14:cNvContentPartPr/>
                <p14:nvPr/>
              </p14:nvContentPartPr>
              <p14:xfrm>
                <a:off x="8724206" y="2545251"/>
                <a:ext cx="22680" cy="10080"/>
              </p14:xfrm>
            </p:contentPart>
          </mc:Choice>
          <mc:Fallback xmlns="">
            <p:pic>
              <p:nvPicPr>
                <p:cNvPr id="8268" name="Ink 8267">
                  <a:extLst>
                    <a:ext uri="{FF2B5EF4-FFF2-40B4-BE49-F238E27FC236}">
                      <a16:creationId xmlns:a16="http://schemas.microsoft.com/office/drawing/2014/main" id="{C270ED49-1362-548E-2262-65F736D66D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05616" y="2527251"/>
                  <a:ext cx="59489" cy="4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9307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Hierarchical catalogue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225" name="Ink 8224">
                <a:extLst>
                  <a:ext uri="{FF2B5EF4-FFF2-40B4-BE49-F238E27FC236}">
                    <a16:creationId xmlns:a16="http://schemas.microsoft.com/office/drawing/2014/main" id="{A39131DC-9BD2-EBA9-DA68-A1B6B511F07A}"/>
                  </a:ext>
                </a:extLst>
              </p14:cNvPr>
              <p14:cNvContentPartPr/>
              <p14:nvPr/>
            </p14:nvContentPartPr>
            <p14:xfrm>
              <a:off x="3442063" y="1693293"/>
              <a:ext cx="271180" cy="1496772"/>
            </p14:xfrm>
          </p:contentPart>
        </mc:Choice>
        <mc:Fallback xmlns="">
          <p:pic>
            <p:nvPicPr>
              <p:cNvPr id="8225" name="Ink 8224">
                <a:extLst>
                  <a:ext uri="{FF2B5EF4-FFF2-40B4-BE49-F238E27FC236}">
                    <a16:creationId xmlns:a16="http://schemas.microsoft.com/office/drawing/2014/main" id="{A39131DC-9BD2-EBA9-DA68-A1B6B511F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080" y="1675290"/>
                <a:ext cx="306786" cy="1532418"/>
              </a:xfrm>
              <a:prstGeom prst="rect">
                <a:avLst/>
              </a:prstGeom>
            </p:spPr>
          </p:pic>
        </mc:Fallback>
      </mc:AlternateContent>
      <p:grpSp>
        <p:nvGrpSpPr>
          <p:cNvPr id="8246" name="Group 8245">
            <a:extLst>
              <a:ext uri="{FF2B5EF4-FFF2-40B4-BE49-F238E27FC236}">
                <a16:creationId xmlns:a16="http://schemas.microsoft.com/office/drawing/2014/main" id="{E09A5B5A-B9A2-BAE8-A5CF-F02576E54140}"/>
              </a:ext>
            </a:extLst>
          </p:cNvPr>
          <p:cNvGrpSpPr/>
          <p:nvPr/>
        </p:nvGrpSpPr>
        <p:grpSpPr>
          <a:xfrm>
            <a:off x="4228468" y="2050607"/>
            <a:ext cx="812483" cy="775504"/>
            <a:chOff x="6675034" y="2051640"/>
            <a:chExt cx="83052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D301E9-86E4-C8C6-47D7-B98626F641FA}"/>
                    </a:ext>
                  </a:extLst>
                </p14:cNvPr>
                <p14:cNvContentPartPr/>
                <p14:nvPr/>
              </p14:nvContentPartPr>
              <p14:xfrm>
                <a:off x="6675034" y="2089800"/>
                <a:ext cx="4320" cy="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D301E9-86E4-C8C6-47D7-B98626F641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6307" y="2034675"/>
                  <a:ext cx="141382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92FCA2-29AB-DDAB-EFE6-F72E58B6123C}"/>
                    </a:ext>
                  </a:extLst>
                </p14:cNvPr>
                <p14:cNvContentPartPr/>
                <p14:nvPr/>
              </p14:nvContentPartPr>
              <p14:xfrm>
                <a:off x="7500154" y="2051640"/>
                <a:ext cx="5400" cy="1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92FCA2-29AB-DDAB-EFE6-F72E58B612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7154" y="1987208"/>
                  <a:ext cx="131040" cy="144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E9D6F9-FB1D-6CB7-DEDF-874B85489890}"/>
                    </a:ext>
                  </a:extLst>
                </p14:cNvPr>
                <p14:cNvContentPartPr/>
                <p14:nvPr/>
              </p14:nvContentPartPr>
              <p14:xfrm>
                <a:off x="6690514" y="2831040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E9D6F9-FB1D-6CB7-DEDF-874B854898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27514" y="2768040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D2FC70-B4C5-727F-127F-7075891ACA44}"/>
                    </a:ext>
                  </a:extLst>
                </p14:cNvPr>
                <p14:cNvContentPartPr/>
                <p14:nvPr/>
              </p14:nvContentPartPr>
              <p14:xfrm>
                <a:off x="7491154" y="2843640"/>
                <a:ext cx="7920" cy="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D2FC70-B4C5-727F-127F-7075891ACA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8154" y="2780640"/>
                  <a:ext cx="13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0431B5-BC76-D00A-D5D9-747E1DBC561D}"/>
                    </a:ext>
                  </a:extLst>
                </p14:cNvPr>
                <p14:cNvContentPartPr/>
                <p14:nvPr/>
              </p14:nvContentPartPr>
              <p14:xfrm>
                <a:off x="7053394" y="2403720"/>
                <a:ext cx="2376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0431B5-BC76-D00A-D5D9-747E1DBC56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16840" y="2366457"/>
                  <a:ext cx="96502" cy="953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6E3F98-264A-DF45-1B22-83E46926FE95}"/>
                  </a:ext>
                </a:extLst>
              </p14:cNvPr>
              <p14:cNvContentPartPr/>
              <p14:nvPr/>
            </p14:nvContentPartPr>
            <p14:xfrm>
              <a:off x="7536478" y="2351823"/>
              <a:ext cx="16200" cy="563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6E3F98-264A-DF45-1B22-83E46926FE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99660" y="2316604"/>
                <a:ext cx="89468" cy="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93D8E5-2B5D-9BE8-4DDD-5130DF2C1F7F}"/>
                  </a:ext>
                </a:extLst>
              </p14:cNvPr>
              <p14:cNvContentPartPr/>
              <p14:nvPr/>
            </p14:nvContentPartPr>
            <p14:xfrm>
              <a:off x="7556575" y="2303259"/>
              <a:ext cx="313442" cy="1162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93D8E5-2B5D-9BE8-4DDD-5130DF2C1F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0547" y="2267278"/>
                <a:ext cx="385137" cy="18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AD4541-3652-59B2-D660-5937A041744E}"/>
                  </a:ext>
                </a:extLst>
              </p14:cNvPr>
              <p14:cNvContentPartPr/>
              <p14:nvPr/>
            </p14:nvContentPartPr>
            <p14:xfrm>
              <a:off x="8388780" y="2344112"/>
              <a:ext cx="5635" cy="12326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AD4541-3652-59B2-D660-5937A04174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53561" y="2307859"/>
                <a:ext cx="75720" cy="84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93" name="Ink 8192">
                <a:extLst>
                  <a:ext uri="{FF2B5EF4-FFF2-40B4-BE49-F238E27FC236}">
                    <a16:creationId xmlns:a16="http://schemas.microsoft.com/office/drawing/2014/main" id="{DDA0C1BC-453E-F80F-A7B9-488CC228C22C}"/>
                  </a:ext>
                </a:extLst>
              </p14:cNvPr>
              <p14:cNvContentPartPr/>
              <p14:nvPr/>
            </p14:nvContentPartPr>
            <p14:xfrm>
              <a:off x="8369762" y="2059902"/>
              <a:ext cx="10918" cy="284211"/>
            </p14:xfrm>
          </p:contentPart>
        </mc:Choice>
        <mc:Fallback xmlns="">
          <p:pic>
            <p:nvPicPr>
              <p:cNvPr id="8193" name="Ink 8192">
                <a:extLst>
                  <a:ext uri="{FF2B5EF4-FFF2-40B4-BE49-F238E27FC236}">
                    <a16:creationId xmlns:a16="http://schemas.microsoft.com/office/drawing/2014/main" id="{DDA0C1BC-453E-F80F-A7B9-488CC228C2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33369" y="2023880"/>
                <a:ext cx="83341" cy="355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196" name="Ink 8195">
                <a:extLst>
                  <a:ext uri="{FF2B5EF4-FFF2-40B4-BE49-F238E27FC236}">
                    <a16:creationId xmlns:a16="http://schemas.microsoft.com/office/drawing/2014/main" id="{EA4A2D0F-7E6D-9773-3C8B-D9D34CF4188B}"/>
                  </a:ext>
                </a:extLst>
              </p14:cNvPr>
              <p14:cNvContentPartPr/>
              <p14:nvPr/>
            </p14:nvContentPartPr>
            <p14:xfrm>
              <a:off x="8294748" y="2048632"/>
              <a:ext cx="181726" cy="111994"/>
            </p14:xfrm>
          </p:contentPart>
        </mc:Choice>
        <mc:Fallback xmlns="">
          <p:pic>
            <p:nvPicPr>
              <p:cNvPr id="8196" name="Ink 8195">
                <a:extLst>
                  <a:ext uri="{FF2B5EF4-FFF2-40B4-BE49-F238E27FC236}">
                    <a16:creationId xmlns:a16="http://schemas.microsoft.com/office/drawing/2014/main" id="{EA4A2D0F-7E6D-9773-3C8B-D9D34CF4188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58763" y="2012621"/>
                <a:ext cx="253337" cy="183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98" name="Ink 8197">
                <a:extLst>
                  <a:ext uri="{FF2B5EF4-FFF2-40B4-BE49-F238E27FC236}">
                    <a16:creationId xmlns:a16="http://schemas.microsoft.com/office/drawing/2014/main" id="{22F7E263-1971-A4EB-2FED-2F766FA6EB6A}"/>
                  </a:ext>
                </a:extLst>
              </p14:cNvPr>
              <p14:cNvContentPartPr/>
              <p14:nvPr/>
            </p14:nvContentPartPr>
            <p14:xfrm>
              <a:off x="8629320" y="2621595"/>
              <a:ext cx="39797" cy="79945"/>
            </p14:xfrm>
          </p:contentPart>
        </mc:Choice>
        <mc:Fallback xmlns="">
          <p:pic>
            <p:nvPicPr>
              <p:cNvPr id="8198" name="Ink 8197">
                <a:extLst>
                  <a:ext uri="{FF2B5EF4-FFF2-40B4-BE49-F238E27FC236}">
                    <a16:creationId xmlns:a16="http://schemas.microsoft.com/office/drawing/2014/main" id="{22F7E263-1971-A4EB-2FED-2F766FA6EB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11230" y="2603589"/>
                <a:ext cx="75614" cy="11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05" name="Ink 8204">
                <a:extLst>
                  <a:ext uri="{FF2B5EF4-FFF2-40B4-BE49-F238E27FC236}">
                    <a16:creationId xmlns:a16="http://schemas.microsoft.com/office/drawing/2014/main" id="{619D5ACB-92AA-E3A0-5806-9DD5BA91B7B7}"/>
                  </a:ext>
                </a:extLst>
              </p14:cNvPr>
              <p14:cNvContentPartPr/>
              <p14:nvPr/>
            </p14:nvContentPartPr>
            <p14:xfrm>
              <a:off x="7988914" y="2621595"/>
              <a:ext cx="39797" cy="79945"/>
            </p14:xfrm>
          </p:contentPart>
        </mc:Choice>
        <mc:Fallback xmlns="">
          <p:pic>
            <p:nvPicPr>
              <p:cNvPr id="8205" name="Ink 8204">
                <a:extLst>
                  <a:ext uri="{FF2B5EF4-FFF2-40B4-BE49-F238E27FC236}">
                    <a16:creationId xmlns:a16="http://schemas.microsoft.com/office/drawing/2014/main" id="{619D5ACB-92AA-E3A0-5806-9DD5BA91B7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70824" y="2603589"/>
                <a:ext cx="75614" cy="115596"/>
              </a:xfrm>
              <a:prstGeom prst="rect">
                <a:avLst/>
              </a:prstGeom>
            </p:spPr>
          </p:pic>
        </mc:Fallback>
      </mc:AlternateContent>
      <p:grpSp>
        <p:nvGrpSpPr>
          <p:cNvPr id="8249" name="Group 8248">
            <a:extLst>
              <a:ext uri="{FF2B5EF4-FFF2-40B4-BE49-F238E27FC236}">
                <a16:creationId xmlns:a16="http://schemas.microsoft.com/office/drawing/2014/main" id="{14333D04-0734-32C3-C8A5-C43DBAB760B1}"/>
              </a:ext>
            </a:extLst>
          </p:cNvPr>
          <p:cNvGrpSpPr/>
          <p:nvPr/>
        </p:nvGrpSpPr>
        <p:grpSpPr>
          <a:xfrm>
            <a:off x="10292446" y="2950934"/>
            <a:ext cx="573352" cy="132420"/>
            <a:chOff x="9424617" y="2998131"/>
            <a:chExt cx="58608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29" name="Ink 8228">
                  <a:extLst>
                    <a:ext uri="{FF2B5EF4-FFF2-40B4-BE49-F238E27FC236}">
                      <a16:creationId xmlns:a16="http://schemas.microsoft.com/office/drawing/2014/main" id="{E4601818-CDDD-6A78-41D9-64EA90A5F460}"/>
                    </a:ext>
                  </a:extLst>
                </p14:cNvPr>
                <p14:cNvContentPartPr/>
                <p14:nvPr/>
              </p14:nvContentPartPr>
              <p14:xfrm>
                <a:off x="9424617" y="3014331"/>
                <a:ext cx="70560" cy="119160"/>
              </p14:xfrm>
            </p:contentPart>
          </mc:Choice>
          <mc:Fallback xmlns="">
            <p:pic>
              <p:nvPicPr>
                <p:cNvPr id="8229" name="Ink 8228">
                  <a:extLst>
                    <a:ext uri="{FF2B5EF4-FFF2-40B4-BE49-F238E27FC236}">
                      <a16:creationId xmlns:a16="http://schemas.microsoft.com/office/drawing/2014/main" id="{E4601818-CDDD-6A78-41D9-64EA90A5F4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06146" y="2995885"/>
                  <a:ext cx="107133" cy="1556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37" name="Group 8236">
              <a:extLst>
                <a:ext uri="{FF2B5EF4-FFF2-40B4-BE49-F238E27FC236}">
                  <a16:creationId xmlns:a16="http://schemas.microsoft.com/office/drawing/2014/main" id="{DEA8957B-04FC-0BF7-9556-BC5A22E0BE7C}"/>
                </a:ext>
              </a:extLst>
            </p:cNvPr>
            <p:cNvGrpSpPr/>
            <p:nvPr/>
          </p:nvGrpSpPr>
          <p:grpSpPr>
            <a:xfrm>
              <a:off x="9755457" y="2998131"/>
              <a:ext cx="255240" cy="5760"/>
              <a:chOff x="10486406" y="2998131"/>
              <a:chExt cx="255240" cy="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234" name="Ink 8233">
                    <a:extLst>
                      <a:ext uri="{FF2B5EF4-FFF2-40B4-BE49-F238E27FC236}">
                        <a16:creationId xmlns:a16="http://schemas.microsoft.com/office/drawing/2014/main" id="{FCFBE8FC-D226-9CC2-75A1-C093EF12616E}"/>
                      </a:ext>
                    </a:extLst>
                  </p14:cNvPr>
                  <p14:cNvContentPartPr/>
                  <p14:nvPr/>
                </p14:nvContentPartPr>
                <p14:xfrm>
                  <a:off x="10486406" y="2998131"/>
                  <a:ext cx="6480" cy="2880"/>
                </p14:xfrm>
              </p:contentPart>
            </mc:Choice>
            <mc:Fallback xmlns="">
              <p:pic>
                <p:nvPicPr>
                  <p:cNvPr id="8234" name="Ink 8233">
                    <a:extLst>
                      <a:ext uri="{FF2B5EF4-FFF2-40B4-BE49-F238E27FC236}">
                        <a16:creationId xmlns:a16="http://schemas.microsoft.com/office/drawing/2014/main" id="{FCFBE8FC-D226-9CC2-75A1-C093EF12616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468406" y="2980131"/>
                    <a:ext cx="4212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235" name="Ink 8234">
                    <a:extLst>
                      <a:ext uri="{FF2B5EF4-FFF2-40B4-BE49-F238E27FC236}">
                        <a16:creationId xmlns:a16="http://schemas.microsoft.com/office/drawing/2014/main" id="{D24BA18C-F880-105A-BB3B-BA7647279F0C}"/>
                      </a:ext>
                    </a:extLst>
                  </p14:cNvPr>
                  <p14:cNvContentPartPr/>
                  <p14:nvPr/>
                </p14:nvContentPartPr>
                <p14:xfrm>
                  <a:off x="10598006" y="2998131"/>
                  <a:ext cx="7560" cy="1440"/>
                </p14:xfrm>
              </p:contentPart>
            </mc:Choice>
            <mc:Fallback xmlns="">
              <p:pic>
                <p:nvPicPr>
                  <p:cNvPr id="8235" name="Ink 8234">
                    <a:extLst>
                      <a:ext uri="{FF2B5EF4-FFF2-40B4-BE49-F238E27FC236}">
                        <a16:creationId xmlns:a16="http://schemas.microsoft.com/office/drawing/2014/main" id="{D24BA18C-F880-105A-BB3B-BA7647279F0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580006" y="2980131"/>
                    <a:ext cx="4320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236" name="Ink 8235">
                    <a:extLst>
                      <a:ext uri="{FF2B5EF4-FFF2-40B4-BE49-F238E27FC236}">
                        <a16:creationId xmlns:a16="http://schemas.microsoft.com/office/drawing/2014/main" id="{061D6495-AAEE-E039-2041-0687F4ECF0F1}"/>
                      </a:ext>
                    </a:extLst>
                  </p14:cNvPr>
                  <p14:cNvContentPartPr/>
                  <p14:nvPr/>
                </p14:nvContentPartPr>
                <p14:xfrm>
                  <a:off x="10737326" y="3000651"/>
                  <a:ext cx="4320" cy="3240"/>
                </p14:xfrm>
              </p:contentPart>
            </mc:Choice>
            <mc:Fallback xmlns="">
              <p:pic>
                <p:nvPicPr>
                  <p:cNvPr id="8236" name="Ink 8235">
                    <a:extLst>
                      <a:ext uri="{FF2B5EF4-FFF2-40B4-BE49-F238E27FC236}">
                        <a16:creationId xmlns:a16="http://schemas.microsoft.com/office/drawing/2014/main" id="{061D6495-AAEE-E039-2041-0687F4ECF0F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719326" y="2982651"/>
                    <a:ext cx="399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TextBox 8244">
                <a:extLst>
                  <a:ext uri="{FF2B5EF4-FFF2-40B4-BE49-F238E27FC236}">
                    <a16:creationId xmlns:a16="http://schemas.microsoft.com/office/drawing/2014/main" id="{892781C0-05AD-570E-B5DD-E0681DEDF610}"/>
                  </a:ext>
                </a:extLst>
              </p:cNvPr>
              <p:cNvSpPr txBox="1"/>
              <p:nvPr/>
            </p:nvSpPr>
            <p:spPr>
              <a:xfrm flipH="1">
                <a:off x="4436272" y="2169292"/>
                <a:ext cx="3400606" cy="421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  </m:t>
                          </m:r>
                          <m:r>
                            <a:rPr lang="en-GB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b="1" i="0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GB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45" name="TextBox 8244">
                <a:extLst>
                  <a:ext uri="{FF2B5EF4-FFF2-40B4-BE49-F238E27FC236}">
                    <a16:creationId xmlns:a16="http://schemas.microsoft.com/office/drawing/2014/main" id="{892781C0-05AD-570E-B5DD-E0681DED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36272" y="2169292"/>
                <a:ext cx="3400606" cy="421529"/>
              </a:xfrm>
              <a:prstGeom prst="rect">
                <a:avLst/>
              </a:prstGeom>
              <a:blipFill>
                <a:blip r:embed="rId3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50" name="Ink 8249">
                <a:extLst>
                  <a:ext uri="{FF2B5EF4-FFF2-40B4-BE49-F238E27FC236}">
                    <a16:creationId xmlns:a16="http://schemas.microsoft.com/office/drawing/2014/main" id="{87A22D04-3D6B-6197-1F31-85820C980804}"/>
                  </a:ext>
                </a:extLst>
              </p14:cNvPr>
              <p14:cNvContentPartPr/>
              <p14:nvPr/>
            </p14:nvContentPartPr>
            <p14:xfrm rot="10800000">
              <a:off x="9734852" y="1726583"/>
              <a:ext cx="271180" cy="1496772"/>
            </p14:xfrm>
          </p:contentPart>
        </mc:Choice>
        <mc:Fallback xmlns="">
          <p:pic>
            <p:nvPicPr>
              <p:cNvPr id="8250" name="Ink 8249">
                <a:extLst>
                  <a:ext uri="{FF2B5EF4-FFF2-40B4-BE49-F238E27FC236}">
                    <a16:creationId xmlns:a16="http://schemas.microsoft.com/office/drawing/2014/main" id="{87A22D04-3D6B-6197-1F31-85820C980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9716869" y="1708580"/>
                <a:ext cx="306786" cy="1532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55" name="Ink 8254">
                <a:extLst>
                  <a:ext uri="{FF2B5EF4-FFF2-40B4-BE49-F238E27FC236}">
                    <a16:creationId xmlns:a16="http://schemas.microsoft.com/office/drawing/2014/main" id="{328462D4-0A82-32B2-E640-D3A7EE694FAE}"/>
                  </a:ext>
                </a:extLst>
              </p14:cNvPr>
              <p14:cNvContentPartPr/>
              <p14:nvPr/>
            </p14:nvContentPartPr>
            <p14:xfrm>
              <a:off x="2928001" y="1651442"/>
              <a:ext cx="301858" cy="1610460"/>
            </p14:xfrm>
          </p:contentPart>
        </mc:Choice>
        <mc:Fallback xmlns="">
          <p:pic>
            <p:nvPicPr>
              <p:cNvPr id="8255" name="Ink 8254">
                <a:extLst>
                  <a:ext uri="{FF2B5EF4-FFF2-40B4-BE49-F238E27FC236}">
                    <a16:creationId xmlns:a16="http://schemas.microsoft.com/office/drawing/2014/main" id="{328462D4-0A82-32B2-E640-D3A7EE694F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09990" y="1633440"/>
                <a:ext cx="337519" cy="164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56" name="Ink 8255">
                <a:extLst>
                  <a:ext uri="{FF2B5EF4-FFF2-40B4-BE49-F238E27FC236}">
                    <a16:creationId xmlns:a16="http://schemas.microsoft.com/office/drawing/2014/main" id="{17809EEE-EA24-C6E0-8C3A-3751F5D074D3}"/>
                  </a:ext>
                </a:extLst>
              </p14:cNvPr>
              <p14:cNvContentPartPr/>
              <p14:nvPr/>
            </p14:nvContentPartPr>
            <p14:xfrm rot="10800000">
              <a:off x="11062561" y="1600200"/>
              <a:ext cx="301858" cy="1610460"/>
            </p14:xfrm>
          </p:contentPart>
        </mc:Choice>
        <mc:Fallback xmlns="">
          <p:pic>
            <p:nvPicPr>
              <p:cNvPr id="8256" name="Ink 8255">
                <a:extLst>
                  <a:ext uri="{FF2B5EF4-FFF2-40B4-BE49-F238E27FC236}">
                    <a16:creationId xmlns:a16="http://schemas.microsoft.com/office/drawing/2014/main" id="{17809EEE-EA24-C6E0-8C3A-3751F5D074D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10800000">
                <a:off x="11044550" y="1582198"/>
                <a:ext cx="337519" cy="164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57" name="Ink 8256">
                <a:extLst>
                  <a:ext uri="{FF2B5EF4-FFF2-40B4-BE49-F238E27FC236}">
                    <a16:creationId xmlns:a16="http://schemas.microsoft.com/office/drawing/2014/main" id="{BB6608B8-FB56-E395-0F84-F6FF892C8734}"/>
                  </a:ext>
                </a:extLst>
              </p14:cNvPr>
              <p14:cNvContentPartPr/>
              <p14:nvPr/>
            </p14:nvContentPartPr>
            <p14:xfrm>
              <a:off x="7197115" y="1885432"/>
              <a:ext cx="178415" cy="951875"/>
            </p14:xfrm>
          </p:contentPart>
        </mc:Choice>
        <mc:Fallback xmlns="">
          <p:pic>
            <p:nvPicPr>
              <p:cNvPr id="8257" name="Ink 8256">
                <a:extLst>
                  <a:ext uri="{FF2B5EF4-FFF2-40B4-BE49-F238E27FC236}">
                    <a16:creationId xmlns:a16="http://schemas.microsoft.com/office/drawing/2014/main" id="{BB6608B8-FB56-E395-0F84-F6FF892C87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79130" y="1867438"/>
                <a:ext cx="214026" cy="98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58" name="Ink 8257">
                <a:extLst>
                  <a:ext uri="{FF2B5EF4-FFF2-40B4-BE49-F238E27FC236}">
                    <a16:creationId xmlns:a16="http://schemas.microsoft.com/office/drawing/2014/main" id="{263A1621-27D5-C6E9-8BD8-657E22467BD2}"/>
                  </a:ext>
                </a:extLst>
              </p14:cNvPr>
              <p14:cNvContentPartPr/>
              <p14:nvPr/>
            </p14:nvContentPartPr>
            <p14:xfrm rot="10800000">
              <a:off x="9159304" y="1885432"/>
              <a:ext cx="178415" cy="951875"/>
            </p14:xfrm>
          </p:contentPart>
        </mc:Choice>
        <mc:Fallback xmlns="">
          <p:pic>
            <p:nvPicPr>
              <p:cNvPr id="8258" name="Ink 8257">
                <a:extLst>
                  <a:ext uri="{FF2B5EF4-FFF2-40B4-BE49-F238E27FC236}">
                    <a16:creationId xmlns:a16="http://schemas.microsoft.com/office/drawing/2014/main" id="{263A1621-27D5-C6E9-8BD8-657E22467B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 rot="10800000">
                <a:off x="9141319" y="1867438"/>
                <a:ext cx="214026" cy="987503"/>
              </a:xfrm>
              <a:prstGeom prst="rect">
                <a:avLst/>
              </a:prstGeom>
            </p:spPr>
          </p:pic>
        </mc:Fallback>
      </mc:AlternateContent>
      <p:grpSp>
        <p:nvGrpSpPr>
          <p:cNvPr id="8269" name="Group 8268">
            <a:extLst>
              <a:ext uri="{FF2B5EF4-FFF2-40B4-BE49-F238E27FC236}">
                <a16:creationId xmlns:a16="http://schemas.microsoft.com/office/drawing/2014/main" id="{5B01217C-F5C9-2E41-495F-7457608C4B05}"/>
              </a:ext>
            </a:extLst>
          </p:cNvPr>
          <p:cNvGrpSpPr/>
          <p:nvPr/>
        </p:nvGrpSpPr>
        <p:grpSpPr>
          <a:xfrm>
            <a:off x="8862672" y="2506833"/>
            <a:ext cx="198278" cy="10918"/>
            <a:chOff x="8544206" y="2544171"/>
            <a:chExt cx="20268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266" name="Ink 8265">
                  <a:extLst>
                    <a:ext uri="{FF2B5EF4-FFF2-40B4-BE49-F238E27FC236}">
                      <a16:creationId xmlns:a16="http://schemas.microsoft.com/office/drawing/2014/main" id="{2B361672-7C4D-412E-F556-0743A9DB55A5}"/>
                    </a:ext>
                  </a:extLst>
                </p14:cNvPr>
                <p14:cNvContentPartPr/>
                <p14:nvPr/>
              </p14:nvContentPartPr>
              <p14:xfrm>
                <a:off x="8544206" y="2544171"/>
                <a:ext cx="25200" cy="7920"/>
              </p14:xfrm>
            </p:contentPart>
          </mc:Choice>
          <mc:Fallback xmlns="">
            <p:pic>
              <p:nvPicPr>
                <p:cNvPr id="8266" name="Ink 8265">
                  <a:extLst>
                    <a:ext uri="{FF2B5EF4-FFF2-40B4-BE49-F238E27FC236}">
                      <a16:creationId xmlns:a16="http://schemas.microsoft.com/office/drawing/2014/main" id="{2B361672-7C4D-412E-F556-0743A9DB5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25677" y="2526171"/>
                  <a:ext cx="61888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67" name="Ink 8266">
                  <a:extLst>
                    <a:ext uri="{FF2B5EF4-FFF2-40B4-BE49-F238E27FC236}">
                      <a16:creationId xmlns:a16="http://schemas.microsoft.com/office/drawing/2014/main" id="{41F68E64-5C0A-0E34-4C3B-447FC534DEC8}"/>
                    </a:ext>
                  </a:extLst>
                </p14:cNvPr>
                <p14:cNvContentPartPr/>
                <p14:nvPr/>
              </p14:nvContentPartPr>
              <p14:xfrm>
                <a:off x="8618366" y="2546691"/>
                <a:ext cx="12960" cy="5400"/>
              </p14:xfrm>
            </p:contentPart>
          </mc:Choice>
          <mc:Fallback xmlns="">
            <p:pic>
              <p:nvPicPr>
                <p:cNvPr id="8267" name="Ink 8266">
                  <a:extLst>
                    <a:ext uri="{FF2B5EF4-FFF2-40B4-BE49-F238E27FC236}">
                      <a16:creationId xmlns:a16="http://schemas.microsoft.com/office/drawing/2014/main" id="{41F68E64-5C0A-0E34-4C3B-447FC534DE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9852" y="2528691"/>
                  <a:ext cx="49618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68" name="Ink 8267">
                  <a:extLst>
                    <a:ext uri="{FF2B5EF4-FFF2-40B4-BE49-F238E27FC236}">
                      <a16:creationId xmlns:a16="http://schemas.microsoft.com/office/drawing/2014/main" id="{C270ED49-1362-548E-2262-65F736D66DC8}"/>
                    </a:ext>
                  </a:extLst>
                </p14:cNvPr>
                <p14:cNvContentPartPr/>
                <p14:nvPr/>
              </p14:nvContentPartPr>
              <p14:xfrm>
                <a:off x="8724206" y="2545251"/>
                <a:ext cx="22680" cy="10080"/>
              </p14:xfrm>
            </p:contentPart>
          </mc:Choice>
          <mc:Fallback xmlns="">
            <p:pic>
              <p:nvPicPr>
                <p:cNvPr id="8268" name="Ink 8267">
                  <a:extLst>
                    <a:ext uri="{FF2B5EF4-FFF2-40B4-BE49-F238E27FC236}">
                      <a16:creationId xmlns:a16="http://schemas.microsoft.com/office/drawing/2014/main" id="{C270ED49-1362-548E-2262-65F736D66DC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05616" y="2527251"/>
                  <a:ext cx="59489" cy="4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7128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Hierarchical catalogue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225" name="Ink 8224">
                <a:extLst>
                  <a:ext uri="{FF2B5EF4-FFF2-40B4-BE49-F238E27FC236}">
                    <a16:creationId xmlns:a16="http://schemas.microsoft.com/office/drawing/2014/main" id="{A39131DC-9BD2-EBA9-DA68-A1B6B511F07A}"/>
                  </a:ext>
                </a:extLst>
              </p14:cNvPr>
              <p14:cNvContentPartPr/>
              <p14:nvPr/>
            </p14:nvContentPartPr>
            <p14:xfrm>
              <a:off x="3442063" y="1693293"/>
              <a:ext cx="271180" cy="1496772"/>
            </p14:xfrm>
          </p:contentPart>
        </mc:Choice>
        <mc:Fallback xmlns="">
          <p:pic>
            <p:nvPicPr>
              <p:cNvPr id="8225" name="Ink 8224">
                <a:extLst>
                  <a:ext uri="{FF2B5EF4-FFF2-40B4-BE49-F238E27FC236}">
                    <a16:creationId xmlns:a16="http://schemas.microsoft.com/office/drawing/2014/main" id="{A39131DC-9BD2-EBA9-DA68-A1B6B511F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080" y="1675290"/>
                <a:ext cx="306786" cy="1532418"/>
              </a:xfrm>
              <a:prstGeom prst="rect">
                <a:avLst/>
              </a:prstGeom>
            </p:spPr>
          </p:pic>
        </mc:Fallback>
      </mc:AlternateContent>
      <p:grpSp>
        <p:nvGrpSpPr>
          <p:cNvPr id="8246" name="Group 8245">
            <a:extLst>
              <a:ext uri="{FF2B5EF4-FFF2-40B4-BE49-F238E27FC236}">
                <a16:creationId xmlns:a16="http://schemas.microsoft.com/office/drawing/2014/main" id="{E09A5B5A-B9A2-BAE8-A5CF-F02576E54140}"/>
              </a:ext>
            </a:extLst>
          </p:cNvPr>
          <p:cNvGrpSpPr/>
          <p:nvPr/>
        </p:nvGrpSpPr>
        <p:grpSpPr>
          <a:xfrm>
            <a:off x="4228468" y="2050607"/>
            <a:ext cx="812483" cy="775504"/>
            <a:chOff x="6675034" y="2051640"/>
            <a:chExt cx="83052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D301E9-86E4-C8C6-47D7-B98626F641FA}"/>
                    </a:ext>
                  </a:extLst>
                </p14:cNvPr>
                <p14:cNvContentPartPr/>
                <p14:nvPr/>
              </p14:nvContentPartPr>
              <p14:xfrm>
                <a:off x="6675034" y="2089800"/>
                <a:ext cx="4320" cy="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D301E9-86E4-C8C6-47D7-B98626F641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6307" y="2034675"/>
                  <a:ext cx="141382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92FCA2-29AB-DDAB-EFE6-F72E58B6123C}"/>
                    </a:ext>
                  </a:extLst>
                </p14:cNvPr>
                <p14:cNvContentPartPr/>
                <p14:nvPr/>
              </p14:nvContentPartPr>
              <p14:xfrm>
                <a:off x="7500154" y="2051640"/>
                <a:ext cx="5400" cy="1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92FCA2-29AB-DDAB-EFE6-F72E58B612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7154" y="1987208"/>
                  <a:ext cx="131040" cy="144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E9D6F9-FB1D-6CB7-DEDF-874B85489890}"/>
                    </a:ext>
                  </a:extLst>
                </p14:cNvPr>
                <p14:cNvContentPartPr/>
                <p14:nvPr/>
              </p14:nvContentPartPr>
              <p14:xfrm>
                <a:off x="6690514" y="2831040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E9D6F9-FB1D-6CB7-DEDF-874B854898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27514" y="2768040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D2FC70-B4C5-727F-127F-7075891ACA44}"/>
                    </a:ext>
                  </a:extLst>
                </p14:cNvPr>
                <p14:cNvContentPartPr/>
                <p14:nvPr/>
              </p14:nvContentPartPr>
              <p14:xfrm>
                <a:off x="7491154" y="2843640"/>
                <a:ext cx="7920" cy="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D2FC70-B4C5-727F-127F-7075891ACA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8154" y="2780640"/>
                  <a:ext cx="13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0431B5-BC76-D00A-D5D9-747E1DBC561D}"/>
                    </a:ext>
                  </a:extLst>
                </p14:cNvPr>
                <p14:cNvContentPartPr/>
                <p14:nvPr/>
              </p14:nvContentPartPr>
              <p14:xfrm>
                <a:off x="7053394" y="2403720"/>
                <a:ext cx="2376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0431B5-BC76-D00A-D5D9-747E1DBC56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16840" y="2366457"/>
                  <a:ext cx="96502" cy="953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6E3F98-264A-DF45-1B22-83E46926FE95}"/>
                  </a:ext>
                </a:extLst>
              </p14:cNvPr>
              <p14:cNvContentPartPr/>
              <p14:nvPr/>
            </p14:nvContentPartPr>
            <p14:xfrm>
              <a:off x="7536478" y="2351823"/>
              <a:ext cx="16200" cy="563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6E3F98-264A-DF45-1B22-83E46926FE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99660" y="2316604"/>
                <a:ext cx="89468" cy="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93D8E5-2B5D-9BE8-4DDD-5130DF2C1F7F}"/>
                  </a:ext>
                </a:extLst>
              </p14:cNvPr>
              <p14:cNvContentPartPr/>
              <p14:nvPr/>
            </p14:nvContentPartPr>
            <p14:xfrm>
              <a:off x="7556575" y="2303259"/>
              <a:ext cx="313442" cy="1162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93D8E5-2B5D-9BE8-4DDD-5130DF2C1F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0547" y="2267278"/>
                <a:ext cx="385137" cy="18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AD4541-3652-59B2-D660-5937A041744E}"/>
                  </a:ext>
                </a:extLst>
              </p14:cNvPr>
              <p14:cNvContentPartPr/>
              <p14:nvPr/>
            </p14:nvContentPartPr>
            <p14:xfrm>
              <a:off x="8388780" y="2344112"/>
              <a:ext cx="5635" cy="12326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AD4541-3652-59B2-D660-5937A04174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53561" y="2307859"/>
                <a:ext cx="75720" cy="84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93" name="Ink 8192">
                <a:extLst>
                  <a:ext uri="{FF2B5EF4-FFF2-40B4-BE49-F238E27FC236}">
                    <a16:creationId xmlns:a16="http://schemas.microsoft.com/office/drawing/2014/main" id="{DDA0C1BC-453E-F80F-A7B9-488CC228C22C}"/>
                  </a:ext>
                </a:extLst>
              </p14:cNvPr>
              <p14:cNvContentPartPr/>
              <p14:nvPr/>
            </p14:nvContentPartPr>
            <p14:xfrm>
              <a:off x="8369762" y="2059902"/>
              <a:ext cx="10918" cy="284211"/>
            </p14:xfrm>
          </p:contentPart>
        </mc:Choice>
        <mc:Fallback xmlns="">
          <p:pic>
            <p:nvPicPr>
              <p:cNvPr id="8193" name="Ink 8192">
                <a:extLst>
                  <a:ext uri="{FF2B5EF4-FFF2-40B4-BE49-F238E27FC236}">
                    <a16:creationId xmlns:a16="http://schemas.microsoft.com/office/drawing/2014/main" id="{DDA0C1BC-453E-F80F-A7B9-488CC228C2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33369" y="2023880"/>
                <a:ext cx="83341" cy="355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196" name="Ink 8195">
                <a:extLst>
                  <a:ext uri="{FF2B5EF4-FFF2-40B4-BE49-F238E27FC236}">
                    <a16:creationId xmlns:a16="http://schemas.microsoft.com/office/drawing/2014/main" id="{EA4A2D0F-7E6D-9773-3C8B-D9D34CF4188B}"/>
                  </a:ext>
                </a:extLst>
              </p14:cNvPr>
              <p14:cNvContentPartPr/>
              <p14:nvPr/>
            </p14:nvContentPartPr>
            <p14:xfrm>
              <a:off x="8294748" y="2048632"/>
              <a:ext cx="181726" cy="111994"/>
            </p14:xfrm>
          </p:contentPart>
        </mc:Choice>
        <mc:Fallback xmlns="">
          <p:pic>
            <p:nvPicPr>
              <p:cNvPr id="8196" name="Ink 8195">
                <a:extLst>
                  <a:ext uri="{FF2B5EF4-FFF2-40B4-BE49-F238E27FC236}">
                    <a16:creationId xmlns:a16="http://schemas.microsoft.com/office/drawing/2014/main" id="{EA4A2D0F-7E6D-9773-3C8B-D9D34CF4188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58763" y="2012621"/>
                <a:ext cx="253337" cy="183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98" name="Ink 8197">
                <a:extLst>
                  <a:ext uri="{FF2B5EF4-FFF2-40B4-BE49-F238E27FC236}">
                    <a16:creationId xmlns:a16="http://schemas.microsoft.com/office/drawing/2014/main" id="{22F7E263-1971-A4EB-2FED-2F766FA6EB6A}"/>
                  </a:ext>
                </a:extLst>
              </p14:cNvPr>
              <p14:cNvContentPartPr/>
              <p14:nvPr/>
            </p14:nvContentPartPr>
            <p14:xfrm>
              <a:off x="8629320" y="2621595"/>
              <a:ext cx="39797" cy="79945"/>
            </p14:xfrm>
          </p:contentPart>
        </mc:Choice>
        <mc:Fallback xmlns="">
          <p:pic>
            <p:nvPicPr>
              <p:cNvPr id="8198" name="Ink 8197">
                <a:extLst>
                  <a:ext uri="{FF2B5EF4-FFF2-40B4-BE49-F238E27FC236}">
                    <a16:creationId xmlns:a16="http://schemas.microsoft.com/office/drawing/2014/main" id="{22F7E263-1971-A4EB-2FED-2F766FA6EB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11230" y="2603589"/>
                <a:ext cx="75614" cy="11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05" name="Ink 8204">
                <a:extLst>
                  <a:ext uri="{FF2B5EF4-FFF2-40B4-BE49-F238E27FC236}">
                    <a16:creationId xmlns:a16="http://schemas.microsoft.com/office/drawing/2014/main" id="{619D5ACB-92AA-E3A0-5806-9DD5BA91B7B7}"/>
                  </a:ext>
                </a:extLst>
              </p14:cNvPr>
              <p14:cNvContentPartPr/>
              <p14:nvPr/>
            </p14:nvContentPartPr>
            <p14:xfrm>
              <a:off x="7988914" y="2621595"/>
              <a:ext cx="39797" cy="79945"/>
            </p14:xfrm>
          </p:contentPart>
        </mc:Choice>
        <mc:Fallback xmlns="">
          <p:pic>
            <p:nvPicPr>
              <p:cNvPr id="8205" name="Ink 8204">
                <a:extLst>
                  <a:ext uri="{FF2B5EF4-FFF2-40B4-BE49-F238E27FC236}">
                    <a16:creationId xmlns:a16="http://schemas.microsoft.com/office/drawing/2014/main" id="{619D5ACB-92AA-E3A0-5806-9DD5BA91B7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70824" y="2603589"/>
                <a:ext cx="75614" cy="115596"/>
              </a:xfrm>
              <a:prstGeom prst="rect">
                <a:avLst/>
              </a:prstGeom>
            </p:spPr>
          </p:pic>
        </mc:Fallback>
      </mc:AlternateContent>
      <p:grpSp>
        <p:nvGrpSpPr>
          <p:cNvPr id="8249" name="Group 8248">
            <a:extLst>
              <a:ext uri="{FF2B5EF4-FFF2-40B4-BE49-F238E27FC236}">
                <a16:creationId xmlns:a16="http://schemas.microsoft.com/office/drawing/2014/main" id="{14333D04-0734-32C3-C8A5-C43DBAB760B1}"/>
              </a:ext>
            </a:extLst>
          </p:cNvPr>
          <p:cNvGrpSpPr/>
          <p:nvPr/>
        </p:nvGrpSpPr>
        <p:grpSpPr>
          <a:xfrm>
            <a:off x="10292446" y="2950934"/>
            <a:ext cx="573352" cy="132420"/>
            <a:chOff x="9424617" y="2998131"/>
            <a:chExt cx="58608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29" name="Ink 8228">
                  <a:extLst>
                    <a:ext uri="{FF2B5EF4-FFF2-40B4-BE49-F238E27FC236}">
                      <a16:creationId xmlns:a16="http://schemas.microsoft.com/office/drawing/2014/main" id="{E4601818-CDDD-6A78-41D9-64EA90A5F460}"/>
                    </a:ext>
                  </a:extLst>
                </p14:cNvPr>
                <p14:cNvContentPartPr/>
                <p14:nvPr/>
              </p14:nvContentPartPr>
              <p14:xfrm>
                <a:off x="9424617" y="3014331"/>
                <a:ext cx="70560" cy="119160"/>
              </p14:xfrm>
            </p:contentPart>
          </mc:Choice>
          <mc:Fallback xmlns="">
            <p:pic>
              <p:nvPicPr>
                <p:cNvPr id="8229" name="Ink 8228">
                  <a:extLst>
                    <a:ext uri="{FF2B5EF4-FFF2-40B4-BE49-F238E27FC236}">
                      <a16:creationId xmlns:a16="http://schemas.microsoft.com/office/drawing/2014/main" id="{E4601818-CDDD-6A78-41D9-64EA90A5F4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06146" y="2995885"/>
                  <a:ext cx="107133" cy="1556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37" name="Group 8236">
              <a:extLst>
                <a:ext uri="{FF2B5EF4-FFF2-40B4-BE49-F238E27FC236}">
                  <a16:creationId xmlns:a16="http://schemas.microsoft.com/office/drawing/2014/main" id="{DEA8957B-04FC-0BF7-9556-BC5A22E0BE7C}"/>
                </a:ext>
              </a:extLst>
            </p:cNvPr>
            <p:cNvGrpSpPr/>
            <p:nvPr/>
          </p:nvGrpSpPr>
          <p:grpSpPr>
            <a:xfrm>
              <a:off x="9755457" y="2998131"/>
              <a:ext cx="255240" cy="5760"/>
              <a:chOff x="10486406" y="2998131"/>
              <a:chExt cx="255240" cy="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234" name="Ink 8233">
                    <a:extLst>
                      <a:ext uri="{FF2B5EF4-FFF2-40B4-BE49-F238E27FC236}">
                        <a16:creationId xmlns:a16="http://schemas.microsoft.com/office/drawing/2014/main" id="{FCFBE8FC-D226-9CC2-75A1-C093EF12616E}"/>
                      </a:ext>
                    </a:extLst>
                  </p14:cNvPr>
                  <p14:cNvContentPartPr/>
                  <p14:nvPr/>
                </p14:nvContentPartPr>
                <p14:xfrm>
                  <a:off x="10486406" y="2998131"/>
                  <a:ext cx="6480" cy="2880"/>
                </p14:xfrm>
              </p:contentPart>
            </mc:Choice>
            <mc:Fallback xmlns="">
              <p:pic>
                <p:nvPicPr>
                  <p:cNvPr id="8234" name="Ink 8233">
                    <a:extLst>
                      <a:ext uri="{FF2B5EF4-FFF2-40B4-BE49-F238E27FC236}">
                        <a16:creationId xmlns:a16="http://schemas.microsoft.com/office/drawing/2014/main" id="{FCFBE8FC-D226-9CC2-75A1-C093EF12616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468406" y="2980131"/>
                    <a:ext cx="4212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235" name="Ink 8234">
                    <a:extLst>
                      <a:ext uri="{FF2B5EF4-FFF2-40B4-BE49-F238E27FC236}">
                        <a16:creationId xmlns:a16="http://schemas.microsoft.com/office/drawing/2014/main" id="{D24BA18C-F880-105A-BB3B-BA7647279F0C}"/>
                      </a:ext>
                    </a:extLst>
                  </p14:cNvPr>
                  <p14:cNvContentPartPr/>
                  <p14:nvPr/>
                </p14:nvContentPartPr>
                <p14:xfrm>
                  <a:off x="10598006" y="2998131"/>
                  <a:ext cx="7560" cy="1440"/>
                </p14:xfrm>
              </p:contentPart>
            </mc:Choice>
            <mc:Fallback xmlns="">
              <p:pic>
                <p:nvPicPr>
                  <p:cNvPr id="8235" name="Ink 8234">
                    <a:extLst>
                      <a:ext uri="{FF2B5EF4-FFF2-40B4-BE49-F238E27FC236}">
                        <a16:creationId xmlns:a16="http://schemas.microsoft.com/office/drawing/2014/main" id="{D24BA18C-F880-105A-BB3B-BA7647279F0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580006" y="2980131"/>
                    <a:ext cx="4320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236" name="Ink 8235">
                    <a:extLst>
                      <a:ext uri="{FF2B5EF4-FFF2-40B4-BE49-F238E27FC236}">
                        <a16:creationId xmlns:a16="http://schemas.microsoft.com/office/drawing/2014/main" id="{061D6495-AAEE-E039-2041-0687F4ECF0F1}"/>
                      </a:ext>
                    </a:extLst>
                  </p14:cNvPr>
                  <p14:cNvContentPartPr/>
                  <p14:nvPr/>
                </p14:nvContentPartPr>
                <p14:xfrm>
                  <a:off x="10737326" y="3000651"/>
                  <a:ext cx="4320" cy="3240"/>
                </p14:xfrm>
              </p:contentPart>
            </mc:Choice>
            <mc:Fallback xmlns="">
              <p:pic>
                <p:nvPicPr>
                  <p:cNvPr id="8236" name="Ink 8235">
                    <a:extLst>
                      <a:ext uri="{FF2B5EF4-FFF2-40B4-BE49-F238E27FC236}">
                        <a16:creationId xmlns:a16="http://schemas.microsoft.com/office/drawing/2014/main" id="{061D6495-AAEE-E039-2041-0687F4ECF0F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719326" y="2982651"/>
                    <a:ext cx="399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TextBox 8244">
                <a:extLst>
                  <a:ext uri="{FF2B5EF4-FFF2-40B4-BE49-F238E27FC236}">
                    <a16:creationId xmlns:a16="http://schemas.microsoft.com/office/drawing/2014/main" id="{892781C0-05AD-570E-B5DD-E0681DEDF610}"/>
                  </a:ext>
                </a:extLst>
              </p:cNvPr>
              <p:cNvSpPr txBox="1"/>
              <p:nvPr/>
            </p:nvSpPr>
            <p:spPr>
              <a:xfrm flipH="1">
                <a:off x="4436272" y="2169292"/>
                <a:ext cx="3400606" cy="421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  </m:t>
                          </m:r>
                          <m:r>
                            <a:rPr lang="en-GB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b="1" i="0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GB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245" name="TextBox 8244">
                <a:extLst>
                  <a:ext uri="{FF2B5EF4-FFF2-40B4-BE49-F238E27FC236}">
                    <a16:creationId xmlns:a16="http://schemas.microsoft.com/office/drawing/2014/main" id="{892781C0-05AD-570E-B5DD-E0681DED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36272" y="2169292"/>
                <a:ext cx="3400606" cy="421529"/>
              </a:xfrm>
              <a:prstGeom prst="rect">
                <a:avLst/>
              </a:prstGeom>
              <a:blipFill>
                <a:blip r:embed="rId3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50" name="Ink 8249">
                <a:extLst>
                  <a:ext uri="{FF2B5EF4-FFF2-40B4-BE49-F238E27FC236}">
                    <a16:creationId xmlns:a16="http://schemas.microsoft.com/office/drawing/2014/main" id="{87A22D04-3D6B-6197-1F31-85820C980804}"/>
                  </a:ext>
                </a:extLst>
              </p14:cNvPr>
              <p14:cNvContentPartPr/>
              <p14:nvPr/>
            </p14:nvContentPartPr>
            <p14:xfrm rot="10800000">
              <a:off x="9734852" y="1726583"/>
              <a:ext cx="271180" cy="1496772"/>
            </p14:xfrm>
          </p:contentPart>
        </mc:Choice>
        <mc:Fallback xmlns="">
          <p:pic>
            <p:nvPicPr>
              <p:cNvPr id="8250" name="Ink 8249">
                <a:extLst>
                  <a:ext uri="{FF2B5EF4-FFF2-40B4-BE49-F238E27FC236}">
                    <a16:creationId xmlns:a16="http://schemas.microsoft.com/office/drawing/2014/main" id="{87A22D04-3D6B-6197-1F31-85820C980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9716869" y="1708580"/>
                <a:ext cx="306786" cy="1532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55" name="Ink 8254">
                <a:extLst>
                  <a:ext uri="{FF2B5EF4-FFF2-40B4-BE49-F238E27FC236}">
                    <a16:creationId xmlns:a16="http://schemas.microsoft.com/office/drawing/2014/main" id="{328462D4-0A82-32B2-E640-D3A7EE694FAE}"/>
                  </a:ext>
                </a:extLst>
              </p14:cNvPr>
              <p14:cNvContentPartPr/>
              <p14:nvPr/>
            </p14:nvContentPartPr>
            <p14:xfrm>
              <a:off x="2928001" y="1651442"/>
              <a:ext cx="301858" cy="1610460"/>
            </p14:xfrm>
          </p:contentPart>
        </mc:Choice>
        <mc:Fallback xmlns="">
          <p:pic>
            <p:nvPicPr>
              <p:cNvPr id="8255" name="Ink 8254">
                <a:extLst>
                  <a:ext uri="{FF2B5EF4-FFF2-40B4-BE49-F238E27FC236}">
                    <a16:creationId xmlns:a16="http://schemas.microsoft.com/office/drawing/2014/main" id="{328462D4-0A82-32B2-E640-D3A7EE694F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09990" y="1633440"/>
                <a:ext cx="337519" cy="164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56" name="Ink 8255">
                <a:extLst>
                  <a:ext uri="{FF2B5EF4-FFF2-40B4-BE49-F238E27FC236}">
                    <a16:creationId xmlns:a16="http://schemas.microsoft.com/office/drawing/2014/main" id="{17809EEE-EA24-C6E0-8C3A-3751F5D074D3}"/>
                  </a:ext>
                </a:extLst>
              </p14:cNvPr>
              <p14:cNvContentPartPr/>
              <p14:nvPr/>
            </p14:nvContentPartPr>
            <p14:xfrm rot="10800000">
              <a:off x="11062561" y="1600200"/>
              <a:ext cx="301858" cy="1610460"/>
            </p14:xfrm>
          </p:contentPart>
        </mc:Choice>
        <mc:Fallback xmlns="">
          <p:pic>
            <p:nvPicPr>
              <p:cNvPr id="8256" name="Ink 8255">
                <a:extLst>
                  <a:ext uri="{FF2B5EF4-FFF2-40B4-BE49-F238E27FC236}">
                    <a16:creationId xmlns:a16="http://schemas.microsoft.com/office/drawing/2014/main" id="{17809EEE-EA24-C6E0-8C3A-3751F5D074D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10800000">
                <a:off x="11044550" y="1582198"/>
                <a:ext cx="337519" cy="164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57" name="Ink 8256">
                <a:extLst>
                  <a:ext uri="{FF2B5EF4-FFF2-40B4-BE49-F238E27FC236}">
                    <a16:creationId xmlns:a16="http://schemas.microsoft.com/office/drawing/2014/main" id="{BB6608B8-FB56-E395-0F84-F6FF892C8734}"/>
                  </a:ext>
                </a:extLst>
              </p14:cNvPr>
              <p14:cNvContentPartPr/>
              <p14:nvPr/>
            </p14:nvContentPartPr>
            <p14:xfrm>
              <a:off x="7197115" y="1885432"/>
              <a:ext cx="178415" cy="951875"/>
            </p14:xfrm>
          </p:contentPart>
        </mc:Choice>
        <mc:Fallback xmlns="">
          <p:pic>
            <p:nvPicPr>
              <p:cNvPr id="8257" name="Ink 8256">
                <a:extLst>
                  <a:ext uri="{FF2B5EF4-FFF2-40B4-BE49-F238E27FC236}">
                    <a16:creationId xmlns:a16="http://schemas.microsoft.com/office/drawing/2014/main" id="{BB6608B8-FB56-E395-0F84-F6FF892C87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79130" y="1867438"/>
                <a:ext cx="214026" cy="98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58" name="Ink 8257">
                <a:extLst>
                  <a:ext uri="{FF2B5EF4-FFF2-40B4-BE49-F238E27FC236}">
                    <a16:creationId xmlns:a16="http://schemas.microsoft.com/office/drawing/2014/main" id="{263A1621-27D5-C6E9-8BD8-657E22467BD2}"/>
                  </a:ext>
                </a:extLst>
              </p14:cNvPr>
              <p14:cNvContentPartPr/>
              <p14:nvPr/>
            </p14:nvContentPartPr>
            <p14:xfrm rot="10800000">
              <a:off x="9159304" y="1885432"/>
              <a:ext cx="178415" cy="951875"/>
            </p14:xfrm>
          </p:contentPart>
        </mc:Choice>
        <mc:Fallback xmlns="">
          <p:pic>
            <p:nvPicPr>
              <p:cNvPr id="8258" name="Ink 8257">
                <a:extLst>
                  <a:ext uri="{FF2B5EF4-FFF2-40B4-BE49-F238E27FC236}">
                    <a16:creationId xmlns:a16="http://schemas.microsoft.com/office/drawing/2014/main" id="{263A1621-27D5-C6E9-8BD8-657E22467B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 rot="10800000">
                <a:off x="9141319" y="1867438"/>
                <a:ext cx="214026" cy="987503"/>
              </a:xfrm>
              <a:prstGeom prst="rect">
                <a:avLst/>
              </a:prstGeom>
            </p:spPr>
          </p:pic>
        </mc:Fallback>
      </mc:AlternateContent>
      <p:grpSp>
        <p:nvGrpSpPr>
          <p:cNvPr id="8269" name="Group 8268">
            <a:extLst>
              <a:ext uri="{FF2B5EF4-FFF2-40B4-BE49-F238E27FC236}">
                <a16:creationId xmlns:a16="http://schemas.microsoft.com/office/drawing/2014/main" id="{5B01217C-F5C9-2E41-495F-7457608C4B05}"/>
              </a:ext>
            </a:extLst>
          </p:cNvPr>
          <p:cNvGrpSpPr/>
          <p:nvPr/>
        </p:nvGrpSpPr>
        <p:grpSpPr>
          <a:xfrm>
            <a:off x="8862672" y="2506833"/>
            <a:ext cx="198278" cy="10918"/>
            <a:chOff x="8544206" y="2544171"/>
            <a:chExt cx="20268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266" name="Ink 8265">
                  <a:extLst>
                    <a:ext uri="{FF2B5EF4-FFF2-40B4-BE49-F238E27FC236}">
                      <a16:creationId xmlns:a16="http://schemas.microsoft.com/office/drawing/2014/main" id="{2B361672-7C4D-412E-F556-0743A9DB55A5}"/>
                    </a:ext>
                  </a:extLst>
                </p14:cNvPr>
                <p14:cNvContentPartPr/>
                <p14:nvPr/>
              </p14:nvContentPartPr>
              <p14:xfrm>
                <a:off x="8544206" y="2544171"/>
                <a:ext cx="25200" cy="7920"/>
              </p14:xfrm>
            </p:contentPart>
          </mc:Choice>
          <mc:Fallback xmlns="">
            <p:pic>
              <p:nvPicPr>
                <p:cNvPr id="8266" name="Ink 8265">
                  <a:extLst>
                    <a:ext uri="{FF2B5EF4-FFF2-40B4-BE49-F238E27FC236}">
                      <a16:creationId xmlns:a16="http://schemas.microsoft.com/office/drawing/2014/main" id="{2B361672-7C4D-412E-F556-0743A9DB5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25677" y="2526171"/>
                  <a:ext cx="61888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67" name="Ink 8266">
                  <a:extLst>
                    <a:ext uri="{FF2B5EF4-FFF2-40B4-BE49-F238E27FC236}">
                      <a16:creationId xmlns:a16="http://schemas.microsoft.com/office/drawing/2014/main" id="{41F68E64-5C0A-0E34-4C3B-447FC534DEC8}"/>
                    </a:ext>
                  </a:extLst>
                </p14:cNvPr>
                <p14:cNvContentPartPr/>
                <p14:nvPr/>
              </p14:nvContentPartPr>
              <p14:xfrm>
                <a:off x="8618366" y="2546691"/>
                <a:ext cx="12960" cy="5400"/>
              </p14:xfrm>
            </p:contentPart>
          </mc:Choice>
          <mc:Fallback xmlns="">
            <p:pic>
              <p:nvPicPr>
                <p:cNvPr id="8267" name="Ink 8266">
                  <a:extLst>
                    <a:ext uri="{FF2B5EF4-FFF2-40B4-BE49-F238E27FC236}">
                      <a16:creationId xmlns:a16="http://schemas.microsoft.com/office/drawing/2014/main" id="{41F68E64-5C0A-0E34-4C3B-447FC534DE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9852" y="2528691"/>
                  <a:ext cx="49618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68" name="Ink 8267">
                  <a:extLst>
                    <a:ext uri="{FF2B5EF4-FFF2-40B4-BE49-F238E27FC236}">
                      <a16:creationId xmlns:a16="http://schemas.microsoft.com/office/drawing/2014/main" id="{C270ED49-1362-548E-2262-65F736D66DC8}"/>
                    </a:ext>
                  </a:extLst>
                </p14:cNvPr>
                <p14:cNvContentPartPr/>
                <p14:nvPr/>
              </p14:nvContentPartPr>
              <p14:xfrm>
                <a:off x="8724206" y="2545251"/>
                <a:ext cx="22680" cy="10080"/>
              </p14:xfrm>
            </p:contentPart>
          </mc:Choice>
          <mc:Fallback xmlns="">
            <p:pic>
              <p:nvPicPr>
                <p:cNvPr id="8268" name="Ink 8267">
                  <a:extLst>
                    <a:ext uri="{FF2B5EF4-FFF2-40B4-BE49-F238E27FC236}">
                      <a16:creationId xmlns:a16="http://schemas.microsoft.com/office/drawing/2014/main" id="{C270ED49-1362-548E-2262-65F736D66DC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05616" y="2527251"/>
                  <a:ext cx="59489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84" name="Group 8283">
            <a:extLst>
              <a:ext uri="{FF2B5EF4-FFF2-40B4-BE49-F238E27FC236}">
                <a16:creationId xmlns:a16="http://schemas.microsoft.com/office/drawing/2014/main" id="{5F2912DB-73E0-13AA-920D-FC23DEDCBC10}"/>
              </a:ext>
            </a:extLst>
          </p:cNvPr>
          <p:cNvGrpSpPr/>
          <p:nvPr/>
        </p:nvGrpSpPr>
        <p:grpSpPr>
          <a:xfrm>
            <a:off x="1066800" y="1991599"/>
            <a:ext cx="1034358" cy="966739"/>
            <a:chOff x="585750" y="2126190"/>
            <a:chExt cx="1057320" cy="988200"/>
          </a:xfrm>
        </p:grpSpPr>
        <p:grpSp>
          <p:nvGrpSpPr>
            <p:cNvPr id="8282" name="Group 8281">
              <a:extLst>
                <a:ext uri="{FF2B5EF4-FFF2-40B4-BE49-F238E27FC236}">
                  <a16:creationId xmlns:a16="http://schemas.microsoft.com/office/drawing/2014/main" id="{828BEBE5-4876-DB57-498E-78FB5B76DB7F}"/>
                </a:ext>
              </a:extLst>
            </p:cNvPr>
            <p:cNvGrpSpPr/>
            <p:nvPr/>
          </p:nvGrpSpPr>
          <p:grpSpPr>
            <a:xfrm>
              <a:off x="585750" y="2126190"/>
              <a:ext cx="1057320" cy="988200"/>
              <a:chOff x="585750" y="2126190"/>
              <a:chExt cx="1057320" cy="98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8271" name="Ink 8270">
                    <a:extLst>
                      <a:ext uri="{FF2B5EF4-FFF2-40B4-BE49-F238E27FC236}">
                        <a16:creationId xmlns:a16="http://schemas.microsoft.com/office/drawing/2014/main" id="{498496A8-8895-EF53-42E2-BDBFA89D77FC}"/>
                      </a:ext>
                    </a:extLst>
                  </p14:cNvPr>
                  <p14:cNvContentPartPr/>
                  <p14:nvPr/>
                </p14:nvContentPartPr>
                <p14:xfrm>
                  <a:off x="1617150" y="2199270"/>
                  <a:ext cx="1800" cy="360"/>
                </p14:xfrm>
              </p:contentPart>
            </mc:Choice>
            <mc:Fallback xmlns="">
              <p:pic>
                <p:nvPicPr>
                  <p:cNvPr id="8271" name="Ink 8270">
                    <a:extLst>
                      <a:ext uri="{FF2B5EF4-FFF2-40B4-BE49-F238E27FC236}">
                        <a16:creationId xmlns:a16="http://schemas.microsoft.com/office/drawing/2014/main" id="{498496A8-8895-EF53-42E2-BDBFA89D77FC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554150" y="2136270"/>
                    <a:ext cx="1274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8272" name="Ink 8271">
                    <a:extLst>
                      <a:ext uri="{FF2B5EF4-FFF2-40B4-BE49-F238E27FC236}">
                        <a16:creationId xmlns:a16="http://schemas.microsoft.com/office/drawing/2014/main" id="{B21584CE-6157-7B21-59D6-181E646D5D30}"/>
                      </a:ext>
                    </a:extLst>
                  </p14:cNvPr>
                  <p14:cNvContentPartPr/>
                  <p14:nvPr/>
                </p14:nvContentPartPr>
                <p14:xfrm>
                  <a:off x="598350" y="2161830"/>
                  <a:ext cx="360" cy="720"/>
                </p14:xfrm>
              </p:contentPart>
            </mc:Choice>
            <mc:Fallback xmlns="">
              <p:pic>
                <p:nvPicPr>
                  <p:cNvPr id="8272" name="Ink 8271">
                    <a:extLst>
                      <a:ext uri="{FF2B5EF4-FFF2-40B4-BE49-F238E27FC236}">
                        <a16:creationId xmlns:a16="http://schemas.microsoft.com/office/drawing/2014/main" id="{B21584CE-6157-7B21-59D6-181E646D5D3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35350" y="2098830"/>
                    <a:ext cx="1260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8273" name="Ink 8272">
                    <a:extLst>
                      <a:ext uri="{FF2B5EF4-FFF2-40B4-BE49-F238E27FC236}">
                        <a16:creationId xmlns:a16="http://schemas.microsoft.com/office/drawing/2014/main" id="{CCAAAAAF-0C61-A778-F360-911673154815}"/>
                      </a:ext>
                    </a:extLst>
                  </p14:cNvPr>
                  <p14:cNvContentPartPr/>
                  <p14:nvPr/>
                </p14:nvContentPartPr>
                <p14:xfrm>
                  <a:off x="612750" y="3101790"/>
                  <a:ext cx="360" cy="360"/>
                </p14:xfrm>
              </p:contentPart>
            </mc:Choice>
            <mc:Fallback xmlns="">
              <p:pic>
                <p:nvPicPr>
                  <p:cNvPr id="8273" name="Ink 8272">
                    <a:extLst>
                      <a:ext uri="{FF2B5EF4-FFF2-40B4-BE49-F238E27FC236}">
                        <a16:creationId xmlns:a16="http://schemas.microsoft.com/office/drawing/2014/main" id="{CCAAAAAF-0C61-A778-F360-91167315481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49750" y="303879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8274" name="Ink 8273">
                    <a:extLst>
                      <a:ext uri="{FF2B5EF4-FFF2-40B4-BE49-F238E27FC236}">
                        <a16:creationId xmlns:a16="http://schemas.microsoft.com/office/drawing/2014/main" id="{5D5418E0-C917-C8EB-415A-E0610B2C951A}"/>
                      </a:ext>
                    </a:extLst>
                  </p14:cNvPr>
                  <p14:cNvContentPartPr/>
                  <p14:nvPr/>
                </p14:nvContentPartPr>
                <p14:xfrm>
                  <a:off x="1637310" y="3082350"/>
                  <a:ext cx="2160" cy="9360"/>
                </p14:xfrm>
              </p:contentPart>
            </mc:Choice>
            <mc:Fallback xmlns="">
              <p:pic>
                <p:nvPicPr>
                  <p:cNvPr id="8274" name="Ink 8273">
                    <a:extLst>
                      <a:ext uri="{FF2B5EF4-FFF2-40B4-BE49-F238E27FC236}">
                        <a16:creationId xmlns:a16="http://schemas.microsoft.com/office/drawing/2014/main" id="{5D5418E0-C917-C8EB-415A-E0610B2C951A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574310" y="3019350"/>
                    <a:ext cx="12780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275" name="Ink 8274">
                    <a:extLst>
                      <a:ext uri="{FF2B5EF4-FFF2-40B4-BE49-F238E27FC236}">
                        <a16:creationId xmlns:a16="http://schemas.microsoft.com/office/drawing/2014/main" id="{675C3E0C-7AD4-8C8F-EE4A-05973AFB4BA1}"/>
                      </a:ext>
                    </a:extLst>
                  </p14:cNvPr>
                  <p14:cNvContentPartPr/>
                  <p14:nvPr/>
                </p14:nvContentPartPr>
                <p14:xfrm>
                  <a:off x="599430" y="2212590"/>
                  <a:ext cx="953280" cy="891720"/>
                </p14:xfrm>
              </p:contentPart>
            </mc:Choice>
            <mc:Fallback xmlns="">
              <p:pic>
                <p:nvPicPr>
                  <p:cNvPr id="8275" name="Ink 8274">
                    <a:extLst>
                      <a:ext uri="{FF2B5EF4-FFF2-40B4-BE49-F238E27FC236}">
                        <a16:creationId xmlns:a16="http://schemas.microsoft.com/office/drawing/2014/main" id="{675C3E0C-7AD4-8C8F-EE4A-05973AFB4BA1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81034" y="2194196"/>
                    <a:ext cx="989704" cy="928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276" name="Ink 8275">
                    <a:extLst>
                      <a:ext uri="{FF2B5EF4-FFF2-40B4-BE49-F238E27FC236}">
                        <a16:creationId xmlns:a16="http://schemas.microsoft.com/office/drawing/2014/main" id="{64244774-B415-9613-C982-FC58CDD28340}"/>
                      </a:ext>
                    </a:extLst>
                  </p14:cNvPr>
                  <p14:cNvContentPartPr/>
                  <p14:nvPr/>
                </p14:nvContentPartPr>
                <p14:xfrm>
                  <a:off x="632550" y="2184150"/>
                  <a:ext cx="971280" cy="818280"/>
                </p14:xfrm>
              </p:contentPart>
            </mc:Choice>
            <mc:Fallback xmlns="">
              <p:pic>
                <p:nvPicPr>
                  <p:cNvPr id="8276" name="Ink 8275">
                    <a:extLst>
                      <a:ext uri="{FF2B5EF4-FFF2-40B4-BE49-F238E27FC236}">
                        <a16:creationId xmlns:a16="http://schemas.microsoft.com/office/drawing/2014/main" id="{64244774-B415-9613-C982-FC58CDD283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14148" y="2165745"/>
                    <a:ext cx="1007717" cy="854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278" name="Ink 8277">
                    <a:extLst>
                      <a:ext uri="{FF2B5EF4-FFF2-40B4-BE49-F238E27FC236}">
                        <a16:creationId xmlns:a16="http://schemas.microsoft.com/office/drawing/2014/main" id="{FFE254DB-B359-C3EC-FC4D-AFE55295F701}"/>
                      </a:ext>
                    </a:extLst>
                  </p14:cNvPr>
                  <p14:cNvContentPartPr/>
                  <p14:nvPr/>
                </p14:nvContentPartPr>
                <p14:xfrm>
                  <a:off x="585750" y="2126190"/>
                  <a:ext cx="1006560" cy="23040"/>
                </p14:xfrm>
              </p:contentPart>
            </mc:Choice>
            <mc:Fallback xmlns="">
              <p:pic>
                <p:nvPicPr>
                  <p:cNvPr id="8278" name="Ink 8277">
                    <a:extLst>
                      <a:ext uri="{FF2B5EF4-FFF2-40B4-BE49-F238E27FC236}">
                        <a16:creationId xmlns:a16="http://schemas.microsoft.com/office/drawing/2014/main" id="{FFE254DB-B359-C3EC-FC4D-AFE55295F70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67349" y="2107904"/>
                    <a:ext cx="1042995" cy="592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279" name="Ink 8278">
                    <a:extLst>
                      <a:ext uri="{FF2B5EF4-FFF2-40B4-BE49-F238E27FC236}">
                        <a16:creationId xmlns:a16="http://schemas.microsoft.com/office/drawing/2014/main" id="{C71DD3D4-8035-F044-B691-1D166EF77175}"/>
                      </a:ext>
                    </a:extLst>
                  </p14:cNvPr>
                  <p14:cNvContentPartPr/>
                  <p14:nvPr/>
                </p14:nvContentPartPr>
                <p14:xfrm>
                  <a:off x="600870" y="2180550"/>
                  <a:ext cx="42840" cy="849240"/>
                </p14:xfrm>
              </p:contentPart>
            </mc:Choice>
            <mc:Fallback xmlns="">
              <p:pic>
                <p:nvPicPr>
                  <p:cNvPr id="8279" name="Ink 8278">
                    <a:extLst>
                      <a:ext uri="{FF2B5EF4-FFF2-40B4-BE49-F238E27FC236}">
                        <a16:creationId xmlns:a16="http://schemas.microsoft.com/office/drawing/2014/main" id="{C71DD3D4-8035-F044-B691-1D166EF7717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82404" y="2162152"/>
                    <a:ext cx="79402" cy="885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8280" name="Ink 8279">
                    <a:extLst>
                      <a:ext uri="{FF2B5EF4-FFF2-40B4-BE49-F238E27FC236}">
                        <a16:creationId xmlns:a16="http://schemas.microsoft.com/office/drawing/2014/main" id="{C489243A-CEA9-D809-20CB-C17C8E771F2F}"/>
                      </a:ext>
                    </a:extLst>
                  </p14:cNvPr>
                  <p14:cNvContentPartPr/>
                  <p14:nvPr/>
                </p14:nvContentPartPr>
                <p14:xfrm>
                  <a:off x="1613550" y="2233470"/>
                  <a:ext cx="29520" cy="819000"/>
                </p14:xfrm>
              </p:contentPart>
            </mc:Choice>
            <mc:Fallback xmlns="">
              <p:pic>
                <p:nvPicPr>
                  <p:cNvPr id="8280" name="Ink 8279">
                    <a:extLst>
                      <a:ext uri="{FF2B5EF4-FFF2-40B4-BE49-F238E27FC236}">
                        <a16:creationId xmlns:a16="http://schemas.microsoft.com/office/drawing/2014/main" id="{C489243A-CEA9-D809-20CB-C17C8E771F2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595100" y="2215074"/>
                    <a:ext cx="66051" cy="855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8281" name="Ink 8280">
                    <a:extLst>
                      <a:ext uri="{FF2B5EF4-FFF2-40B4-BE49-F238E27FC236}">
                        <a16:creationId xmlns:a16="http://schemas.microsoft.com/office/drawing/2014/main" id="{631C8CD3-6E4A-0582-14E6-D2CD4D7490E3}"/>
                      </a:ext>
                    </a:extLst>
                  </p14:cNvPr>
                  <p14:cNvContentPartPr/>
                  <p14:nvPr/>
                </p14:nvContentPartPr>
                <p14:xfrm>
                  <a:off x="587550" y="3081630"/>
                  <a:ext cx="1042560" cy="32760"/>
                </p14:xfrm>
              </p:contentPart>
            </mc:Choice>
            <mc:Fallback xmlns="">
              <p:pic>
                <p:nvPicPr>
                  <p:cNvPr id="8281" name="Ink 8280">
                    <a:extLst>
                      <a:ext uri="{FF2B5EF4-FFF2-40B4-BE49-F238E27FC236}">
                        <a16:creationId xmlns:a16="http://schemas.microsoft.com/office/drawing/2014/main" id="{631C8CD3-6E4A-0582-14E6-D2CD4D7490E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69156" y="3063226"/>
                    <a:ext cx="1078980" cy="692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283" name="Ink 8282">
                  <a:extLst>
                    <a:ext uri="{FF2B5EF4-FFF2-40B4-BE49-F238E27FC236}">
                      <a16:creationId xmlns:a16="http://schemas.microsoft.com/office/drawing/2014/main" id="{0F3E3E52-56D4-7BC5-C549-570D42347085}"/>
                    </a:ext>
                  </a:extLst>
                </p14:cNvPr>
                <p14:cNvContentPartPr/>
                <p14:nvPr/>
              </p14:nvContentPartPr>
              <p14:xfrm>
                <a:off x="1114230" y="2588430"/>
                <a:ext cx="3240" cy="5400"/>
              </p14:xfrm>
            </p:contentPart>
          </mc:Choice>
          <mc:Fallback xmlns="">
            <p:pic>
              <p:nvPicPr>
                <p:cNvPr id="8283" name="Ink 8282">
                  <a:extLst>
                    <a:ext uri="{FF2B5EF4-FFF2-40B4-BE49-F238E27FC236}">
                      <a16:creationId xmlns:a16="http://schemas.microsoft.com/office/drawing/2014/main" id="{0F3E3E52-56D4-7BC5-C549-570D4234708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8230" y="2552430"/>
                  <a:ext cx="748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94" name="Group 8293">
            <a:extLst>
              <a:ext uri="{FF2B5EF4-FFF2-40B4-BE49-F238E27FC236}">
                <a16:creationId xmlns:a16="http://schemas.microsoft.com/office/drawing/2014/main" id="{685B521A-9E4E-C67E-A686-175B1F4CC328}"/>
              </a:ext>
            </a:extLst>
          </p:cNvPr>
          <p:cNvGrpSpPr/>
          <p:nvPr/>
        </p:nvGrpSpPr>
        <p:grpSpPr>
          <a:xfrm>
            <a:off x="2478050" y="2446258"/>
            <a:ext cx="15496" cy="208139"/>
            <a:chOff x="1842806" y="2482251"/>
            <a:chExt cx="1584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291" name="Ink 8290">
                  <a:extLst>
                    <a:ext uri="{FF2B5EF4-FFF2-40B4-BE49-F238E27FC236}">
                      <a16:creationId xmlns:a16="http://schemas.microsoft.com/office/drawing/2014/main" id="{81F11815-4B22-BA0A-831E-C30E1EB9B201}"/>
                    </a:ext>
                  </a:extLst>
                </p14:cNvPr>
                <p14:cNvContentPartPr/>
                <p14:nvPr/>
              </p14:nvContentPartPr>
              <p14:xfrm>
                <a:off x="1842806" y="2482251"/>
                <a:ext cx="15840" cy="11160"/>
              </p14:xfrm>
            </p:contentPart>
          </mc:Choice>
          <mc:Fallback xmlns="">
            <p:pic>
              <p:nvPicPr>
                <p:cNvPr id="8291" name="Ink 8290">
                  <a:extLst>
                    <a:ext uri="{FF2B5EF4-FFF2-40B4-BE49-F238E27FC236}">
                      <a16:creationId xmlns:a16="http://schemas.microsoft.com/office/drawing/2014/main" id="{81F11815-4B22-BA0A-831E-C30E1EB9B2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05969" y="2445051"/>
                  <a:ext cx="89146" cy="85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293" name="Ink 8292">
                  <a:extLst>
                    <a:ext uri="{FF2B5EF4-FFF2-40B4-BE49-F238E27FC236}">
                      <a16:creationId xmlns:a16="http://schemas.microsoft.com/office/drawing/2014/main" id="{6B3C4FAD-5182-5457-94DE-E2D7E83E2289}"/>
                    </a:ext>
                  </a:extLst>
                </p14:cNvPr>
                <p14:cNvContentPartPr/>
                <p14:nvPr/>
              </p14:nvContentPartPr>
              <p14:xfrm>
                <a:off x="1845326" y="2681331"/>
                <a:ext cx="7200" cy="13680"/>
              </p14:xfrm>
            </p:contentPart>
          </mc:Choice>
          <mc:Fallback xmlns="">
            <p:pic>
              <p:nvPicPr>
                <p:cNvPr id="8293" name="Ink 8292">
                  <a:extLst>
                    <a:ext uri="{FF2B5EF4-FFF2-40B4-BE49-F238E27FC236}">
                      <a16:creationId xmlns:a16="http://schemas.microsoft.com/office/drawing/2014/main" id="{6B3C4FAD-5182-5457-94DE-E2D7E83E228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09326" y="2644358"/>
                  <a:ext cx="78840" cy="8725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1278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Hierarchical catalogue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63B80-3B7E-0072-D3A9-1B25DEAF10DF}"/>
              </a:ext>
            </a:extLst>
          </p:cNvPr>
          <p:cNvGrpSpPr/>
          <p:nvPr/>
        </p:nvGrpSpPr>
        <p:grpSpPr>
          <a:xfrm>
            <a:off x="1066800" y="1600200"/>
            <a:ext cx="10297619" cy="1661702"/>
            <a:chOff x="1066800" y="1600200"/>
            <a:chExt cx="10297619" cy="166170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25" name="Ink 8224">
                  <a:extLst>
                    <a:ext uri="{FF2B5EF4-FFF2-40B4-BE49-F238E27FC236}">
                      <a16:creationId xmlns:a16="http://schemas.microsoft.com/office/drawing/2014/main" id="{A39131DC-9BD2-EBA9-DA68-A1B6B511F07A}"/>
                    </a:ext>
                  </a:extLst>
                </p14:cNvPr>
                <p14:cNvContentPartPr/>
                <p14:nvPr/>
              </p14:nvContentPartPr>
              <p14:xfrm>
                <a:off x="3442063" y="1693293"/>
                <a:ext cx="271180" cy="1496772"/>
              </p14:xfrm>
            </p:contentPart>
          </mc:Choice>
          <mc:Fallback xmlns="">
            <p:pic>
              <p:nvPicPr>
                <p:cNvPr id="8225" name="Ink 8224">
                  <a:extLst>
                    <a:ext uri="{FF2B5EF4-FFF2-40B4-BE49-F238E27FC236}">
                      <a16:creationId xmlns:a16="http://schemas.microsoft.com/office/drawing/2014/main" id="{A39131DC-9BD2-EBA9-DA68-A1B6B511F0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24080" y="1675290"/>
                  <a:ext cx="306786" cy="153241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46" name="Group 8245">
              <a:extLst>
                <a:ext uri="{FF2B5EF4-FFF2-40B4-BE49-F238E27FC236}">
                  <a16:creationId xmlns:a16="http://schemas.microsoft.com/office/drawing/2014/main" id="{E09A5B5A-B9A2-BAE8-A5CF-F02576E54140}"/>
                </a:ext>
              </a:extLst>
            </p:cNvPr>
            <p:cNvGrpSpPr/>
            <p:nvPr/>
          </p:nvGrpSpPr>
          <p:grpSpPr>
            <a:xfrm>
              <a:off x="4228468" y="2050607"/>
              <a:ext cx="812483" cy="775504"/>
              <a:chOff x="6675034" y="2051640"/>
              <a:chExt cx="830520" cy="79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31D301E9-86E4-C8C6-47D7-B98626F641FA}"/>
                      </a:ext>
                    </a:extLst>
                  </p14:cNvPr>
                  <p14:cNvContentPartPr/>
                  <p14:nvPr/>
                </p14:nvContentPartPr>
                <p14:xfrm>
                  <a:off x="6675034" y="2089800"/>
                  <a:ext cx="4320" cy="2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31D301E9-86E4-C8C6-47D7-B98626F641F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606307" y="2034675"/>
                    <a:ext cx="141382" cy="112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AD92FCA2-29AB-DDAB-EFE6-F72E58B6123C}"/>
                      </a:ext>
                    </a:extLst>
                  </p14:cNvPr>
                  <p14:cNvContentPartPr/>
                  <p14:nvPr/>
                </p14:nvContentPartPr>
                <p14:xfrm>
                  <a:off x="7500154" y="2051640"/>
                  <a:ext cx="5400" cy="162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AD92FCA2-29AB-DDAB-EFE6-F72E58B6123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37154" y="1987208"/>
                    <a:ext cx="131040" cy="1446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F9E9D6F9-FB1D-6CB7-DEDF-874B85489890}"/>
                      </a:ext>
                    </a:extLst>
                  </p14:cNvPr>
                  <p14:cNvContentPartPr/>
                  <p14:nvPr/>
                </p14:nvContentPartPr>
                <p14:xfrm>
                  <a:off x="6690514" y="2831040"/>
                  <a:ext cx="3960" cy="3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F9E9D6F9-FB1D-6CB7-DEDF-874B85489890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27514" y="2768040"/>
                    <a:ext cx="1296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FD2FC70-B4C5-727F-127F-7075891ACA44}"/>
                      </a:ext>
                    </a:extLst>
                  </p14:cNvPr>
                  <p14:cNvContentPartPr/>
                  <p14:nvPr/>
                </p14:nvContentPartPr>
                <p14:xfrm>
                  <a:off x="7491154" y="2843640"/>
                  <a:ext cx="7920" cy="7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FD2FC70-B4C5-727F-127F-7075891ACA4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428154" y="2780640"/>
                    <a:ext cx="13356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AD0431B5-BC76-D00A-D5D9-747E1DBC561D}"/>
                      </a:ext>
                    </a:extLst>
                  </p14:cNvPr>
                  <p14:cNvContentPartPr/>
                  <p14:nvPr/>
                </p14:nvContentPartPr>
                <p14:xfrm>
                  <a:off x="7053394" y="2403720"/>
                  <a:ext cx="23760" cy="21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AD0431B5-BC76-D00A-D5D9-747E1DBC561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016840" y="2366457"/>
                    <a:ext cx="96502" cy="9539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6E3F98-264A-DF45-1B22-83E46926FE95}"/>
                    </a:ext>
                  </a:extLst>
                </p14:cNvPr>
                <p14:cNvContentPartPr/>
                <p14:nvPr/>
              </p14:nvContentPartPr>
              <p14:xfrm>
                <a:off x="7536478" y="2351823"/>
                <a:ext cx="16200" cy="563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6E3F98-264A-DF45-1B22-83E46926FE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99660" y="2316604"/>
                  <a:ext cx="89468" cy="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93D8E5-2B5D-9BE8-4DDD-5130DF2C1F7F}"/>
                    </a:ext>
                  </a:extLst>
                </p14:cNvPr>
                <p14:cNvContentPartPr/>
                <p14:nvPr/>
              </p14:nvContentPartPr>
              <p14:xfrm>
                <a:off x="7556575" y="2303259"/>
                <a:ext cx="313442" cy="1162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93D8E5-2B5D-9BE8-4DDD-5130DF2C1F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20547" y="2267278"/>
                  <a:ext cx="385137" cy="187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AD4541-3652-59B2-D660-5937A041744E}"/>
                    </a:ext>
                  </a:extLst>
                </p14:cNvPr>
                <p14:cNvContentPartPr/>
                <p14:nvPr/>
              </p14:nvContentPartPr>
              <p14:xfrm>
                <a:off x="8388780" y="2344112"/>
                <a:ext cx="5635" cy="12326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AD4541-3652-59B2-D660-5937A04174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53561" y="2307859"/>
                  <a:ext cx="75720" cy="8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193" name="Ink 8192">
                  <a:extLst>
                    <a:ext uri="{FF2B5EF4-FFF2-40B4-BE49-F238E27FC236}">
                      <a16:creationId xmlns:a16="http://schemas.microsoft.com/office/drawing/2014/main" id="{DDA0C1BC-453E-F80F-A7B9-488CC228C22C}"/>
                    </a:ext>
                  </a:extLst>
                </p14:cNvPr>
                <p14:cNvContentPartPr/>
                <p14:nvPr/>
              </p14:nvContentPartPr>
              <p14:xfrm>
                <a:off x="8369762" y="2059902"/>
                <a:ext cx="10918" cy="284211"/>
              </p14:xfrm>
            </p:contentPart>
          </mc:Choice>
          <mc:Fallback xmlns="">
            <p:pic>
              <p:nvPicPr>
                <p:cNvPr id="8193" name="Ink 8192">
                  <a:extLst>
                    <a:ext uri="{FF2B5EF4-FFF2-40B4-BE49-F238E27FC236}">
                      <a16:creationId xmlns:a16="http://schemas.microsoft.com/office/drawing/2014/main" id="{DDA0C1BC-453E-F80F-A7B9-488CC228C2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33369" y="2023880"/>
                  <a:ext cx="83341" cy="355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96" name="Ink 8195">
                  <a:extLst>
                    <a:ext uri="{FF2B5EF4-FFF2-40B4-BE49-F238E27FC236}">
                      <a16:creationId xmlns:a16="http://schemas.microsoft.com/office/drawing/2014/main" id="{EA4A2D0F-7E6D-9773-3C8B-D9D34CF4188B}"/>
                    </a:ext>
                  </a:extLst>
                </p14:cNvPr>
                <p14:cNvContentPartPr/>
                <p14:nvPr/>
              </p14:nvContentPartPr>
              <p14:xfrm>
                <a:off x="8294748" y="2048632"/>
                <a:ext cx="181726" cy="111994"/>
              </p14:xfrm>
            </p:contentPart>
          </mc:Choice>
          <mc:Fallback xmlns="">
            <p:pic>
              <p:nvPicPr>
                <p:cNvPr id="8196" name="Ink 8195">
                  <a:extLst>
                    <a:ext uri="{FF2B5EF4-FFF2-40B4-BE49-F238E27FC236}">
                      <a16:creationId xmlns:a16="http://schemas.microsoft.com/office/drawing/2014/main" id="{EA4A2D0F-7E6D-9773-3C8B-D9D34CF41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58763" y="2012621"/>
                  <a:ext cx="253337" cy="183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198" name="Ink 8197">
                  <a:extLst>
                    <a:ext uri="{FF2B5EF4-FFF2-40B4-BE49-F238E27FC236}">
                      <a16:creationId xmlns:a16="http://schemas.microsoft.com/office/drawing/2014/main" id="{22F7E263-1971-A4EB-2FED-2F766FA6EB6A}"/>
                    </a:ext>
                  </a:extLst>
                </p14:cNvPr>
                <p14:cNvContentPartPr/>
                <p14:nvPr/>
              </p14:nvContentPartPr>
              <p14:xfrm>
                <a:off x="8629320" y="2621595"/>
                <a:ext cx="39797" cy="79945"/>
              </p14:xfrm>
            </p:contentPart>
          </mc:Choice>
          <mc:Fallback xmlns="">
            <p:pic>
              <p:nvPicPr>
                <p:cNvPr id="8198" name="Ink 8197">
                  <a:extLst>
                    <a:ext uri="{FF2B5EF4-FFF2-40B4-BE49-F238E27FC236}">
                      <a16:creationId xmlns:a16="http://schemas.microsoft.com/office/drawing/2014/main" id="{22F7E263-1971-A4EB-2FED-2F766FA6EB6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11230" y="2603589"/>
                  <a:ext cx="75614" cy="115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5" name="Ink 8204">
                  <a:extLst>
                    <a:ext uri="{FF2B5EF4-FFF2-40B4-BE49-F238E27FC236}">
                      <a16:creationId xmlns:a16="http://schemas.microsoft.com/office/drawing/2014/main" id="{619D5ACB-92AA-E3A0-5806-9DD5BA91B7B7}"/>
                    </a:ext>
                  </a:extLst>
                </p14:cNvPr>
                <p14:cNvContentPartPr/>
                <p14:nvPr/>
              </p14:nvContentPartPr>
              <p14:xfrm>
                <a:off x="7988914" y="2621595"/>
                <a:ext cx="39797" cy="79945"/>
              </p14:xfrm>
            </p:contentPart>
          </mc:Choice>
          <mc:Fallback xmlns="">
            <p:pic>
              <p:nvPicPr>
                <p:cNvPr id="8205" name="Ink 8204">
                  <a:extLst>
                    <a:ext uri="{FF2B5EF4-FFF2-40B4-BE49-F238E27FC236}">
                      <a16:creationId xmlns:a16="http://schemas.microsoft.com/office/drawing/2014/main" id="{619D5ACB-92AA-E3A0-5806-9DD5BA91B7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0824" y="2603589"/>
                  <a:ext cx="75614" cy="1155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49" name="Group 8248">
              <a:extLst>
                <a:ext uri="{FF2B5EF4-FFF2-40B4-BE49-F238E27FC236}">
                  <a16:creationId xmlns:a16="http://schemas.microsoft.com/office/drawing/2014/main" id="{14333D04-0734-32C3-C8A5-C43DBAB760B1}"/>
                </a:ext>
              </a:extLst>
            </p:cNvPr>
            <p:cNvGrpSpPr/>
            <p:nvPr/>
          </p:nvGrpSpPr>
          <p:grpSpPr>
            <a:xfrm>
              <a:off x="10292446" y="2950934"/>
              <a:ext cx="573352" cy="132420"/>
              <a:chOff x="9424617" y="2998131"/>
              <a:chExt cx="586080" cy="13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229" name="Ink 8228">
                    <a:extLst>
                      <a:ext uri="{FF2B5EF4-FFF2-40B4-BE49-F238E27FC236}">
                        <a16:creationId xmlns:a16="http://schemas.microsoft.com/office/drawing/2014/main" id="{E4601818-CDDD-6A78-41D9-64EA90A5F460}"/>
                      </a:ext>
                    </a:extLst>
                  </p14:cNvPr>
                  <p14:cNvContentPartPr/>
                  <p14:nvPr/>
                </p14:nvContentPartPr>
                <p14:xfrm>
                  <a:off x="9424617" y="3014331"/>
                  <a:ext cx="70560" cy="119160"/>
                </p14:xfrm>
              </p:contentPart>
            </mc:Choice>
            <mc:Fallback xmlns="">
              <p:pic>
                <p:nvPicPr>
                  <p:cNvPr id="8229" name="Ink 8228">
                    <a:extLst>
                      <a:ext uri="{FF2B5EF4-FFF2-40B4-BE49-F238E27FC236}">
                        <a16:creationId xmlns:a16="http://schemas.microsoft.com/office/drawing/2014/main" id="{E4601818-CDDD-6A78-41D9-64EA90A5F46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406146" y="2995885"/>
                    <a:ext cx="107133" cy="15568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237" name="Group 8236">
                <a:extLst>
                  <a:ext uri="{FF2B5EF4-FFF2-40B4-BE49-F238E27FC236}">
                    <a16:creationId xmlns:a16="http://schemas.microsoft.com/office/drawing/2014/main" id="{DEA8957B-04FC-0BF7-9556-BC5A22E0BE7C}"/>
                  </a:ext>
                </a:extLst>
              </p:cNvPr>
              <p:cNvGrpSpPr/>
              <p:nvPr/>
            </p:nvGrpSpPr>
            <p:grpSpPr>
              <a:xfrm>
                <a:off x="9755457" y="2998131"/>
                <a:ext cx="255240" cy="5760"/>
                <a:chOff x="10486406" y="2998131"/>
                <a:chExt cx="255240" cy="5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8234" name="Ink 8233">
                      <a:extLst>
                        <a:ext uri="{FF2B5EF4-FFF2-40B4-BE49-F238E27FC236}">
                          <a16:creationId xmlns:a16="http://schemas.microsoft.com/office/drawing/2014/main" id="{FCFBE8FC-D226-9CC2-75A1-C093EF1261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86406" y="2998131"/>
                    <a:ext cx="6480" cy="2880"/>
                  </p14:xfrm>
                </p:contentPart>
              </mc:Choice>
              <mc:Fallback xmlns="">
                <p:pic>
                  <p:nvPicPr>
                    <p:cNvPr id="8234" name="Ink 8233">
                      <a:extLst>
                        <a:ext uri="{FF2B5EF4-FFF2-40B4-BE49-F238E27FC236}">
                          <a16:creationId xmlns:a16="http://schemas.microsoft.com/office/drawing/2014/main" id="{FCFBE8FC-D226-9CC2-75A1-C093EF12616E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468406" y="2980131"/>
                      <a:ext cx="4212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8235" name="Ink 8234">
                      <a:extLst>
                        <a:ext uri="{FF2B5EF4-FFF2-40B4-BE49-F238E27FC236}">
                          <a16:creationId xmlns:a16="http://schemas.microsoft.com/office/drawing/2014/main" id="{D24BA18C-F880-105A-BB3B-BA7647279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98006" y="2998131"/>
                    <a:ext cx="7560" cy="1440"/>
                  </p14:xfrm>
                </p:contentPart>
              </mc:Choice>
              <mc:Fallback xmlns="">
                <p:pic>
                  <p:nvPicPr>
                    <p:cNvPr id="8235" name="Ink 8234">
                      <a:extLst>
                        <a:ext uri="{FF2B5EF4-FFF2-40B4-BE49-F238E27FC236}">
                          <a16:creationId xmlns:a16="http://schemas.microsoft.com/office/drawing/2014/main" id="{D24BA18C-F880-105A-BB3B-BA7647279F0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580006" y="2980131"/>
                      <a:ext cx="4320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8236" name="Ink 8235">
                      <a:extLst>
                        <a:ext uri="{FF2B5EF4-FFF2-40B4-BE49-F238E27FC236}">
                          <a16:creationId xmlns:a16="http://schemas.microsoft.com/office/drawing/2014/main" id="{061D6495-AAEE-E039-2041-0687F4ECF0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37326" y="3000651"/>
                    <a:ext cx="4320" cy="3240"/>
                  </p14:xfrm>
                </p:contentPart>
              </mc:Choice>
              <mc:Fallback xmlns="">
                <p:pic>
                  <p:nvPicPr>
                    <p:cNvPr id="8236" name="Ink 8235">
                      <a:extLst>
                        <a:ext uri="{FF2B5EF4-FFF2-40B4-BE49-F238E27FC236}">
                          <a16:creationId xmlns:a16="http://schemas.microsoft.com/office/drawing/2014/main" id="{061D6495-AAEE-E039-2041-0687F4ECF0F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719326" y="2982651"/>
                      <a:ext cx="3996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45" name="TextBox 8244">
                  <a:extLst>
                    <a:ext uri="{FF2B5EF4-FFF2-40B4-BE49-F238E27FC236}">
                      <a16:creationId xmlns:a16="http://schemas.microsoft.com/office/drawing/2014/main" id="{892781C0-05AD-570E-B5DD-E0681DEDF610}"/>
                    </a:ext>
                  </a:extLst>
                </p:cNvPr>
                <p:cNvSpPr txBox="1"/>
                <p:nvPr/>
              </p:nvSpPr>
              <p:spPr>
                <a:xfrm flipH="1">
                  <a:off x="4436272" y="2169292"/>
                  <a:ext cx="3400606" cy="4215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b="1" i="0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lang="en-GB" b="1" i="1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GB" baseline="0" dirty="0" err="1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8245" name="TextBox 8244">
                  <a:extLst>
                    <a:ext uri="{FF2B5EF4-FFF2-40B4-BE49-F238E27FC236}">
                      <a16:creationId xmlns:a16="http://schemas.microsoft.com/office/drawing/2014/main" id="{892781C0-05AD-570E-B5DD-E0681DEDF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36272" y="2169292"/>
                  <a:ext cx="3400606" cy="421529"/>
                </a:xfrm>
                <a:prstGeom prst="rect">
                  <a:avLst/>
                </a:prstGeom>
                <a:blipFill>
                  <a:blip r:embed="rId34"/>
                  <a:stretch>
                    <a:fillRect b="-1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50" name="Ink 8249">
                  <a:extLst>
                    <a:ext uri="{FF2B5EF4-FFF2-40B4-BE49-F238E27FC236}">
                      <a16:creationId xmlns:a16="http://schemas.microsoft.com/office/drawing/2014/main" id="{87A22D04-3D6B-6197-1F31-85820C980804}"/>
                    </a:ext>
                  </a:extLst>
                </p14:cNvPr>
                <p14:cNvContentPartPr/>
                <p14:nvPr/>
              </p14:nvContentPartPr>
              <p14:xfrm rot="10800000">
                <a:off x="9734852" y="1726583"/>
                <a:ext cx="271180" cy="1496772"/>
              </p14:xfrm>
            </p:contentPart>
          </mc:Choice>
          <mc:Fallback xmlns="">
            <p:pic>
              <p:nvPicPr>
                <p:cNvPr id="8250" name="Ink 8249">
                  <a:extLst>
                    <a:ext uri="{FF2B5EF4-FFF2-40B4-BE49-F238E27FC236}">
                      <a16:creationId xmlns:a16="http://schemas.microsoft.com/office/drawing/2014/main" id="{87A22D04-3D6B-6197-1F31-85820C9808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9716869" y="1708580"/>
                  <a:ext cx="306786" cy="1532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255" name="Ink 8254">
                  <a:extLst>
                    <a:ext uri="{FF2B5EF4-FFF2-40B4-BE49-F238E27FC236}">
                      <a16:creationId xmlns:a16="http://schemas.microsoft.com/office/drawing/2014/main" id="{328462D4-0A82-32B2-E640-D3A7EE694FAE}"/>
                    </a:ext>
                  </a:extLst>
                </p14:cNvPr>
                <p14:cNvContentPartPr/>
                <p14:nvPr/>
              </p14:nvContentPartPr>
              <p14:xfrm>
                <a:off x="2928001" y="1651442"/>
                <a:ext cx="301858" cy="1610460"/>
              </p14:xfrm>
            </p:contentPart>
          </mc:Choice>
          <mc:Fallback xmlns="">
            <p:pic>
              <p:nvPicPr>
                <p:cNvPr id="8255" name="Ink 8254">
                  <a:extLst>
                    <a:ext uri="{FF2B5EF4-FFF2-40B4-BE49-F238E27FC236}">
                      <a16:creationId xmlns:a16="http://schemas.microsoft.com/office/drawing/2014/main" id="{328462D4-0A82-32B2-E640-D3A7EE694F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9990" y="1633440"/>
                  <a:ext cx="337519" cy="1646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256" name="Ink 8255">
                  <a:extLst>
                    <a:ext uri="{FF2B5EF4-FFF2-40B4-BE49-F238E27FC236}">
                      <a16:creationId xmlns:a16="http://schemas.microsoft.com/office/drawing/2014/main" id="{17809EEE-EA24-C6E0-8C3A-3751F5D074D3}"/>
                    </a:ext>
                  </a:extLst>
                </p14:cNvPr>
                <p14:cNvContentPartPr/>
                <p14:nvPr/>
              </p14:nvContentPartPr>
              <p14:xfrm rot="10800000">
                <a:off x="11062561" y="1600200"/>
                <a:ext cx="301858" cy="1610460"/>
              </p14:xfrm>
            </p:contentPart>
          </mc:Choice>
          <mc:Fallback xmlns="">
            <p:pic>
              <p:nvPicPr>
                <p:cNvPr id="8256" name="Ink 8255">
                  <a:extLst>
                    <a:ext uri="{FF2B5EF4-FFF2-40B4-BE49-F238E27FC236}">
                      <a16:creationId xmlns:a16="http://schemas.microsoft.com/office/drawing/2014/main" id="{17809EEE-EA24-C6E0-8C3A-3751F5D074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 rot="10800000">
                  <a:off x="11044550" y="1582198"/>
                  <a:ext cx="337519" cy="1646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57" name="Ink 8256">
                  <a:extLst>
                    <a:ext uri="{FF2B5EF4-FFF2-40B4-BE49-F238E27FC236}">
                      <a16:creationId xmlns:a16="http://schemas.microsoft.com/office/drawing/2014/main" id="{BB6608B8-FB56-E395-0F84-F6FF892C8734}"/>
                    </a:ext>
                  </a:extLst>
                </p14:cNvPr>
                <p14:cNvContentPartPr/>
                <p14:nvPr/>
              </p14:nvContentPartPr>
              <p14:xfrm>
                <a:off x="7197115" y="1885432"/>
                <a:ext cx="178415" cy="951875"/>
              </p14:xfrm>
            </p:contentPart>
          </mc:Choice>
          <mc:Fallback xmlns="">
            <p:pic>
              <p:nvPicPr>
                <p:cNvPr id="8257" name="Ink 8256">
                  <a:extLst>
                    <a:ext uri="{FF2B5EF4-FFF2-40B4-BE49-F238E27FC236}">
                      <a16:creationId xmlns:a16="http://schemas.microsoft.com/office/drawing/2014/main" id="{BB6608B8-FB56-E395-0F84-F6FF892C873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79130" y="1867438"/>
                  <a:ext cx="214026" cy="987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258" name="Ink 8257">
                  <a:extLst>
                    <a:ext uri="{FF2B5EF4-FFF2-40B4-BE49-F238E27FC236}">
                      <a16:creationId xmlns:a16="http://schemas.microsoft.com/office/drawing/2014/main" id="{263A1621-27D5-C6E9-8BD8-657E22467BD2}"/>
                    </a:ext>
                  </a:extLst>
                </p14:cNvPr>
                <p14:cNvContentPartPr/>
                <p14:nvPr/>
              </p14:nvContentPartPr>
              <p14:xfrm rot="10800000">
                <a:off x="9159304" y="1885432"/>
                <a:ext cx="178415" cy="951875"/>
              </p14:xfrm>
            </p:contentPart>
          </mc:Choice>
          <mc:Fallback xmlns="">
            <p:pic>
              <p:nvPicPr>
                <p:cNvPr id="8258" name="Ink 8257">
                  <a:extLst>
                    <a:ext uri="{FF2B5EF4-FFF2-40B4-BE49-F238E27FC236}">
                      <a16:creationId xmlns:a16="http://schemas.microsoft.com/office/drawing/2014/main" id="{263A1621-27D5-C6E9-8BD8-657E22467B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 rot="10800000">
                  <a:off x="9141319" y="1867438"/>
                  <a:ext cx="214026" cy="98750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69" name="Group 8268">
              <a:extLst>
                <a:ext uri="{FF2B5EF4-FFF2-40B4-BE49-F238E27FC236}">
                  <a16:creationId xmlns:a16="http://schemas.microsoft.com/office/drawing/2014/main" id="{5B01217C-F5C9-2E41-495F-7457608C4B05}"/>
                </a:ext>
              </a:extLst>
            </p:cNvPr>
            <p:cNvGrpSpPr/>
            <p:nvPr/>
          </p:nvGrpSpPr>
          <p:grpSpPr>
            <a:xfrm>
              <a:off x="8862672" y="2506833"/>
              <a:ext cx="198278" cy="10918"/>
              <a:chOff x="8544206" y="2544171"/>
              <a:chExt cx="202680" cy="1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8266" name="Ink 8265">
                    <a:extLst>
                      <a:ext uri="{FF2B5EF4-FFF2-40B4-BE49-F238E27FC236}">
                        <a16:creationId xmlns:a16="http://schemas.microsoft.com/office/drawing/2014/main" id="{2B361672-7C4D-412E-F556-0743A9DB55A5}"/>
                      </a:ext>
                    </a:extLst>
                  </p14:cNvPr>
                  <p14:cNvContentPartPr/>
                  <p14:nvPr/>
                </p14:nvContentPartPr>
                <p14:xfrm>
                  <a:off x="8544206" y="2544171"/>
                  <a:ext cx="25200" cy="7920"/>
                </p14:xfrm>
              </p:contentPart>
            </mc:Choice>
            <mc:Fallback xmlns="">
              <p:pic>
                <p:nvPicPr>
                  <p:cNvPr id="8266" name="Ink 8265">
                    <a:extLst>
                      <a:ext uri="{FF2B5EF4-FFF2-40B4-BE49-F238E27FC236}">
                        <a16:creationId xmlns:a16="http://schemas.microsoft.com/office/drawing/2014/main" id="{2B361672-7C4D-412E-F556-0743A9DB55A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25677" y="2526171"/>
                    <a:ext cx="61888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8267" name="Ink 8266">
                    <a:extLst>
                      <a:ext uri="{FF2B5EF4-FFF2-40B4-BE49-F238E27FC236}">
                        <a16:creationId xmlns:a16="http://schemas.microsoft.com/office/drawing/2014/main" id="{41F68E64-5C0A-0E34-4C3B-447FC534DEC8}"/>
                      </a:ext>
                    </a:extLst>
                  </p14:cNvPr>
                  <p14:cNvContentPartPr/>
                  <p14:nvPr/>
                </p14:nvContentPartPr>
                <p14:xfrm>
                  <a:off x="8618366" y="2546691"/>
                  <a:ext cx="12960" cy="5400"/>
                </p14:xfrm>
              </p:contentPart>
            </mc:Choice>
            <mc:Fallback xmlns="">
              <p:pic>
                <p:nvPicPr>
                  <p:cNvPr id="8267" name="Ink 8266">
                    <a:extLst>
                      <a:ext uri="{FF2B5EF4-FFF2-40B4-BE49-F238E27FC236}">
                        <a16:creationId xmlns:a16="http://schemas.microsoft.com/office/drawing/2014/main" id="{41F68E64-5C0A-0E34-4C3B-447FC534DEC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599852" y="2528691"/>
                    <a:ext cx="49618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8268" name="Ink 8267">
                    <a:extLst>
                      <a:ext uri="{FF2B5EF4-FFF2-40B4-BE49-F238E27FC236}">
                        <a16:creationId xmlns:a16="http://schemas.microsoft.com/office/drawing/2014/main" id="{C270ED49-1362-548E-2262-65F736D66DC8}"/>
                      </a:ext>
                    </a:extLst>
                  </p14:cNvPr>
                  <p14:cNvContentPartPr/>
                  <p14:nvPr/>
                </p14:nvContentPartPr>
                <p14:xfrm>
                  <a:off x="8724206" y="2545251"/>
                  <a:ext cx="22680" cy="10080"/>
                </p14:xfrm>
              </p:contentPart>
            </mc:Choice>
            <mc:Fallback xmlns="">
              <p:pic>
                <p:nvPicPr>
                  <p:cNvPr id="8268" name="Ink 8267">
                    <a:extLst>
                      <a:ext uri="{FF2B5EF4-FFF2-40B4-BE49-F238E27FC236}">
                        <a16:creationId xmlns:a16="http://schemas.microsoft.com/office/drawing/2014/main" id="{C270ED49-1362-548E-2262-65F736D66DC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705616" y="2527251"/>
                    <a:ext cx="59489" cy="45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84" name="Group 8283">
              <a:extLst>
                <a:ext uri="{FF2B5EF4-FFF2-40B4-BE49-F238E27FC236}">
                  <a16:creationId xmlns:a16="http://schemas.microsoft.com/office/drawing/2014/main" id="{5F2912DB-73E0-13AA-920D-FC23DEDCBC10}"/>
                </a:ext>
              </a:extLst>
            </p:cNvPr>
            <p:cNvGrpSpPr/>
            <p:nvPr/>
          </p:nvGrpSpPr>
          <p:grpSpPr>
            <a:xfrm>
              <a:off x="1066800" y="1991599"/>
              <a:ext cx="1034358" cy="966739"/>
              <a:chOff x="585750" y="2126190"/>
              <a:chExt cx="1057320" cy="988200"/>
            </a:xfrm>
          </p:grpSpPr>
          <p:grpSp>
            <p:nvGrpSpPr>
              <p:cNvPr id="8282" name="Group 8281">
                <a:extLst>
                  <a:ext uri="{FF2B5EF4-FFF2-40B4-BE49-F238E27FC236}">
                    <a16:creationId xmlns:a16="http://schemas.microsoft.com/office/drawing/2014/main" id="{828BEBE5-4876-DB57-498E-78FB5B76DB7F}"/>
                  </a:ext>
                </a:extLst>
              </p:cNvPr>
              <p:cNvGrpSpPr/>
              <p:nvPr/>
            </p:nvGrpSpPr>
            <p:grpSpPr>
              <a:xfrm>
                <a:off x="585750" y="2126190"/>
                <a:ext cx="1057320" cy="988200"/>
                <a:chOff x="585750" y="2126190"/>
                <a:chExt cx="1057320" cy="988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8271" name="Ink 8270">
                      <a:extLst>
                        <a:ext uri="{FF2B5EF4-FFF2-40B4-BE49-F238E27FC236}">
                          <a16:creationId xmlns:a16="http://schemas.microsoft.com/office/drawing/2014/main" id="{498496A8-8895-EF53-42E2-BDBFA89D77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7150" y="2199270"/>
                    <a:ext cx="1800" cy="360"/>
                  </p14:xfrm>
                </p:contentPart>
              </mc:Choice>
              <mc:Fallback xmlns="">
                <p:pic>
                  <p:nvPicPr>
                    <p:cNvPr id="8271" name="Ink 8270">
                      <a:extLst>
                        <a:ext uri="{FF2B5EF4-FFF2-40B4-BE49-F238E27FC236}">
                          <a16:creationId xmlns:a16="http://schemas.microsoft.com/office/drawing/2014/main" id="{498496A8-8895-EF53-42E2-BDBFA89D77FC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554150" y="2136270"/>
                      <a:ext cx="12744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8272" name="Ink 8271">
                      <a:extLst>
                        <a:ext uri="{FF2B5EF4-FFF2-40B4-BE49-F238E27FC236}">
                          <a16:creationId xmlns:a16="http://schemas.microsoft.com/office/drawing/2014/main" id="{B21584CE-6157-7B21-59D6-181E646D5D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50" y="2161830"/>
                    <a:ext cx="360" cy="720"/>
                  </p14:xfrm>
                </p:contentPart>
              </mc:Choice>
              <mc:Fallback xmlns="">
                <p:pic>
                  <p:nvPicPr>
                    <p:cNvPr id="8272" name="Ink 8271">
                      <a:extLst>
                        <a:ext uri="{FF2B5EF4-FFF2-40B4-BE49-F238E27FC236}">
                          <a16:creationId xmlns:a16="http://schemas.microsoft.com/office/drawing/2014/main" id="{B21584CE-6157-7B21-59D6-181E646D5D30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535350" y="2098830"/>
                      <a:ext cx="126000" cy="12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8273" name="Ink 8272">
                      <a:extLst>
                        <a:ext uri="{FF2B5EF4-FFF2-40B4-BE49-F238E27FC236}">
                          <a16:creationId xmlns:a16="http://schemas.microsoft.com/office/drawing/2014/main" id="{CCAAAAAF-0C61-A778-F360-9116731548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750" y="3101790"/>
                    <a:ext cx="360" cy="360"/>
                  </p14:xfrm>
                </p:contentPart>
              </mc:Choice>
              <mc:Fallback xmlns="">
                <p:pic>
                  <p:nvPicPr>
                    <p:cNvPr id="8273" name="Ink 8272">
                      <a:extLst>
                        <a:ext uri="{FF2B5EF4-FFF2-40B4-BE49-F238E27FC236}">
                          <a16:creationId xmlns:a16="http://schemas.microsoft.com/office/drawing/2014/main" id="{CCAAAAAF-0C61-A778-F360-911673154815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549750" y="3038790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8274" name="Ink 8273">
                      <a:extLst>
                        <a:ext uri="{FF2B5EF4-FFF2-40B4-BE49-F238E27FC236}">
                          <a16:creationId xmlns:a16="http://schemas.microsoft.com/office/drawing/2014/main" id="{5D5418E0-C917-C8EB-415A-E0610B2C95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7310" y="3082350"/>
                    <a:ext cx="2160" cy="9360"/>
                  </p14:xfrm>
                </p:contentPart>
              </mc:Choice>
              <mc:Fallback xmlns="">
                <p:pic>
                  <p:nvPicPr>
                    <p:cNvPr id="8274" name="Ink 8273">
                      <a:extLst>
                        <a:ext uri="{FF2B5EF4-FFF2-40B4-BE49-F238E27FC236}">
                          <a16:creationId xmlns:a16="http://schemas.microsoft.com/office/drawing/2014/main" id="{5D5418E0-C917-C8EB-415A-E0610B2C951A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1574310" y="3019350"/>
                      <a:ext cx="127800" cy="13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8275" name="Ink 8274">
                      <a:extLst>
                        <a:ext uri="{FF2B5EF4-FFF2-40B4-BE49-F238E27FC236}">
                          <a16:creationId xmlns:a16="http://schemas.microsoft.com/office/drawing/2014/main" id="{675C3E0C-7AD4-8C8F-EE4A-05973AFB4B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9430" y="2212590"/>
                    <a:ext cx="953280" cy="891720"/>
                  </p14:xfrm>
                </p:contentPart>
              </mc:Choice>
              <mc:Fallback xmlns="">
                <p:pic>
                  <p:nvPicPr>
                    <p:cNvPr id="8275" name="Ink 8274">
                      <a:extLst>
                        <a:ext uri="{FF2B5EF4-FFF2-40B4-BE49-F238E27FC236}">
                          <a16:creationId xmlns:a16="http://schemas.microsoft.com/office/drawing/2014/main" id="{675C3E0C-7AD4-8C8F-EE4A-05973AFB4BA1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81034" y="2194196"/>
                      <a:ext cx="989704" cy="9281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8276" name="Ink 8275">
                      <a:extLst>
                        <a:ext uri="{FF2B5EF4-FFF2-40B4-BE49-F238E27FC236}">
                          <a16:creationId xmlns:a16="http://schemas.microsoft.com/office/drawing/2014/main" id="{64244774-B415-9613-C982-FC58CDD283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2550" y="2184150"/>
                    <a:ext cx="971280" cy="818280"/>
                  </p14:xfrm>
                </p:contentPart>
              </mc:Choice>
              <mc:Fallback xmlns="">
                <p:pic>
                  <p:nvPicPr>
                    <p:cNvPr id="8276" name="Ink 8275">
                      <a:extLst>
                        <a:ext uri="{FF2B5EF4-FFF2-40B4-BE49-F238E27FC236}">
                          <a16:creationId xmlns:a16="http://schemas.microsoft.com/office/drawing/2014/main" id="{64244774-B415-9613-C982-FC58CDD28340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614148" y="2165745"/>
                      <a:ext cx="1007717" cy="8547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8278" name="Ink 8277">
                      <a:extLst>
                        <a:ext uri="{FF2B5EF4-FFF2-40B4-BE49-F238E27FC236}">
                          <a16:creationId xmlns:a16="http://schemas.microsoft.com/office/drawing/2014/main" id="{FFE254DB-B359-C3EC-FC4D-AFE55295F7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750" y="2126190"/>
                    <a:ext cx="1006560" cy="23040"/>
                  </p14:xfrm>
                </p:contentPart>
              </mc:Choice>
              <mc:Fallback xmlns="">
                <p:pic>
                  <p:nvPicPr>
                    <p:cNvPr id="8278" name="Ink 8277">
                      <a:extLst>
                        <a:ext uri="{FF2B5EF4-FFF2-40B4-BE49-F238E27FC236}">
                          <a16:creationId xmlns:a16="http://schemas.microsoft.com/office/drawing/2014/main" id="{FFE254DB-B359-C3EC-FC4D-AFE55295F701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67349" y="2107904"/>
                      <a:ext cx="1042995" cy="592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8279" name="Ink 8278">
                      <a:extLst>
                        <a:ext uri="{FF2B5EF4-FFF2-40B4-BE49-F238E27FC236}">
                          <a16:creationId xmlns:a16="http://schemas.microsoft.com/office/drawing/2014/main" id="{C71DD3D4-8035-F044-B691-1D166EF771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0870" y="2180550"/>
                    <a:ext cx="42840" cy="849240"/>
                  </p14:xfrm>
                </p:contentPart>
              </mc:Choice>
              <mc:Fallback xmlns="">
                <p:pic>
                  <p:nvPicPr>
                    <p:cNvPr id="8279" name="Ink 8278">
                      <a:extLst>
                        <a:ext uri="{FF2B5EF4-FFF2-40B4-BE49-F238E27FC236}">
                          <a16:creationId xmlns:a16="http://schemas.microsoft.com/office/drawing/2014/main" id="{C71DD3D4-8035-F044-B691-1D166EF77175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82404" y="2162152"/>
                      <a:ext cx="79402" cy="885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8280" name="Ink 8279">
                      <a:extLst>
                        <a:ext uri="{FF2B5EF4-FFF2-40B4-BE49-F238E27FC236}">
                          <a16:creationId xmlns:a16="http://schemas.microsoft.com/office/drawing/2014/main" id="{C489243A-CEA9-D809-20CB-C17C8E771F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3550" y="2233470"/>
                    <a:ext cx="29520" cy="819000"/>
                  </p14:xfrm>
                </p:contentPart>
              </mc:Choice>
              <mc:Fallback xmlns="">
                <p:pic>
                  <p:nvPicPr>
                    <p:cNvPr id="8280" name="Ink 8279">
                      <a:extLst>
                        <a:ext uri="{FF2B5EF4-FFF2-40B4-BE49-F238E27FC236}">
                          <a16:creationId xmlns:a16="http://schemas.microsoft.com/office/drawing/2014/main" id="{C489243A-CEA9-D809-20CB-C17C8E771F2F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1595100" y="2215074"/>
                      <a:ext cx="66051" cy="8554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8281" name="Ink 8280">
                      <a:extLst>
                        <a:ext uri="{FF2B5EF4-FFF2-40B4-BE49-F238E27FC236}">
                          <a16:creationId xmlns:a16="http://schemas.microsoft.com/office/drawing/2014/main" id="{631C8CD3-6E4A-0582-14E6-D2CD4D7490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550" y="3081630"/>
                    <a:ext cx="1042560" cy="32760"/>
                  </p14:xfrm>
                </p:contentPart>
              </mc:Choice>
              <mc:Fallback xmlns="">
                <p:pic>
                  <p:nvPicPr>
                    <p:cNvPr id="8281" name="Ink 8280">
                      <a:extLst>
                        <a:ext uri="{FF2B5EF4-FFF2-40B4-BE49-F238E27FC236}">
                          <a16:creationId xmlns:a16="http://schemas.microsoft.com/office/drawing/2014/main" id="{631C8CD3-6E4A-0582-14E6-D2CD4D7490E3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569156" y="3063226"/>
                      <a:ext cx="1078980" cy="692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8283" name="Ink 8282">
                    <a:extLst>
                      <a:ext uri="{FF2B5EF4-FFF2-40B4-BE49-F238E27FC236}">
                        <a16:creationId xmlns:a16="http://schemas.microsoft.com/office/drawing/2014/main" id="{0F3E3E52-56D4-7BC5-C549-570D42347085}"/>
                      </a:ext>
                    </a:extLst>
                  </p14:cNvPr>
                  <p14:cNvContentPartPr/>
                  <p14:nvPr/>
                </p14:nvContentPartPr>
                <p14:xfrm>
                  <a:off x="1114230" y="2588430"/>
                  <a:ext cx="3240" cy="5400"/>
                </p14:xfrm>
              </p:contentPart>
            </mc:Choice>
            <mc:Fallback xmlns="">
              <p:pic>
                <p:nvPicPr>
                  <p:cNvPr id="8283" name="Ink 8282">
                    <a:extLst>
                      <a:ext uri="{FF2B5EF4-FFF2-40B4-BE49-F238E27FC236}">
                        <a16:creationId xmlns:a16="http://schemas.microsoft.com/office/drawing/2014/main" id="{0F3E3E52-56D4-7BC5-C549-570D4234708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078230" y="2552430"/>
                    <a:ext cx="7488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94" name="Group 8293">
              <a:extLst>
                <a:ext uri="{FF2B5EF4-FFF2-40B4-BE49-F238E27FC236}">
                  <a16:creationId xmlns:a16="http://schemas.microsoft.com/office/drawing/2014/main" id="{685B521A-9E4E-C67E-A686-175B1F4CC328}"/>
                </a:ext>
              </a:extLst>
            </p:cNvPr>
            <p:cNvGrpSpPr/>
            <p:nvPr/>
          </p:nvGrpSpPr>
          <p:grpSpPr>
            <a:xfrm>
              <a:off x="2478050" y="2446258"/>
              <a:ext cx="15496" cy="208139"/>
              <a:chOff x="1842806" y="2482251"/>
              <a:chExt cx="15840" cy="21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291" name="Ink 8290">
                    <a:extLst>
                      <a:ext uri="{FF2B5EF4-FFF2-40B4-BE49-F238E27FC236}">
                        <a16:creationId xmlns:a16="http://schemas.microsoft.com/office/drawing/2014/main" id="{81F11815-4B22-BA0A-831E-C30E1EB9B201}"/>
                      </a:ext>
                    </a:extLst>
                  </p14:cNvPr>
                  <p14:cNvContentPartPr/>
                  <p14:nvPr/>
                </p14:nvContentPartPr>
                <p14:xfrm>
                  <a:off x="1842806" y="2482251"/>
                  <a:ext cx="15840" cy="11160"/>
                </p14:xfrm>
              </p:contentPart>
            </mc:Choice>
            <mc:Fallback xmlns="">
              <p:pic>
                <p:nvPicPr>
                  <p:cNvPr id="8291" name="Ink 8290">
                    <a:extLst>
                      <a:ext uri="{FF2B5EF4-FFF2-40B4-BE49-F238E27FC236}">
                        <a16:creationId xmlns:a16="http://schemas.microsoft.com/office/drawing/2014/main" id="{81F11815-4B22-BA0A-831E-C30E1EB9B20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805969" y="2445051"/>
                    <a:ext cx="89146" cy="85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293" name="Ink 8292">
                    <a:extLst>
                      <a:ext uri="{FF2B5EF4-FFF2-40B4-BE49-F238E27FC236}">
                        <a16:creationId xmlns:a16="http://schemas.microsoft.com/office/drawing/2014/main" id="{6B3C4FAD-5182-5457-94DE-E2D7E83E2289}"/>
                      </a:ext>
                    </a:extLst>
                  </p14:cNvPr>
                  <p14:cNvContentPartPr/>
                  <p14:nvPr/>
                </p14:nvContentPartPr>
                <p14:xfrm>
                  <a:off x="1845326" y="2681331"/>
                  <a:ext cx="7200" cy="13680"/>
                </p14:xfrm>
              </p:contentPart>
            </mc:Choice>
            <mc:Fallback xmlns="">
              <p:pic>
                <p:nvPicPr>
                  <p:cNvPr id="8293" name="Ink 8292">
                    <a:extLst>
                      <a:ext uri="{FF2B5EF4-FFF2-40B4-BE49-F238E27FC236}">
                        <a16:creationId xmlns:a16="http://schemas.microsoft.com/office/drawing/2014/main" id="{6B3C4FAD-5182-5457-94DE-E2D7E83E228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809326" y="2644358"/>
                    <a:ext cx="78840" cy="8725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308" name="Group 8307">
            <a:extLst>
              <a:ext uri="{FF2B5EF4-FFF2-40B4-BE49-F238E27FC236}">
                <a16:creationId xmlns:a16="http://schemas.microsoft.com/office/drawing/2014/main" id="{813B29F6-7DC8-24D6-975C-0DFEE63AFB5B}"/>
              </a:ext>
            </a:extLst>
          </p:cNvPr>
          <p:cNvGrpSpPr/>
          <p:nvPr/>
        </p:nvGrpSpPr>
        <p:grpSpPr>
          <a:xfrm>
            <a:off x="1089716" y="3915913"/>
            <a:ext cx="932577" cy="965330"/>
            <a:chOff x="1079606" y="3984531"/>
            <a:chExt cx="95328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299" name="Ink 8298">
                  <a:extLst>
                    <a:ext uri="{FF2B5EF4-FFF2-40B4-BE49-F238E27FC236}">
                      <a16:creationId xmlns:a16="http://schemas.microsoft.com/office/drawing/2014/main" id="{4EC45CCC-21B0-6CEE-CDC9-59F42AC80121}"/>
                    </a:ext>
                  </a:extLst>
                </p14:cNvPr>
                <p14:cNvContentPartPr/>
                <p14:nvPr/>
              </p14:nvContentPartPr>
              <p14:xfrm>
                <a:off x="1103006" y="4066251"/>
                <a:ext cx="15480" cy="720"/>
              </p14:xfrm>
            </p:contentPart>
          </mc:Choice>
          <mc:Fallback xmlns="">
            <p:pic>
              <p:nvPicPr>
                <p:cNvPr id="8299" name="Ink 8298">
                  <a:extLst>
                    <a:ext uri="{FF2B5EF4-FFF2-40B4-BE49-F238E27FC236}">
                      <a16:creationId xmlns:a16="http://schemas.microsoft.com/office/drawing/2014/main" id="{4EC45CCC-21B0-6CEE-CDC9-59F42AC8012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0006" y="4003251"/>
                  <a:ext cx="141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300" name="Ink 8299">
                  <a:extLst>
                    <a:ext uri="{FF2B5EF4-FFF2-40B4-BE49-F238E27FC236}">
                      <a16:creationId xmlns:a16="http://schemas.microsoft.com/office/drawing/2014/main" id="{407765DB-1FA2-B4F4-996C-3BA5B0F34954}"/>
                    </a:ext>
                  </a:extLst>
                </p14:cNvPr>
                <p14:cNvContentPartPr/>
                <p14:nvPr/>
              </p14:nvContentPartPr>
              <p14:xfrm>
                <a:off x="1980326" y="4021611"/>
                <a:ext cx="1440" cy="360"/>
              </p14:xfrm>
            </p:contentPart>
          </mc:Choice>
          <mc:Fallback xmlns="">
            <p:pic>
              <p:nvPicPr>
                <p:cNvPr id="8300" name="Ink 8299">
                  <a:extLst>
                    <a:ext uri="{FF2B5EF4-FFF2-40B4-BE49-F238E27FC236}">
                      <a16:creationId xmlns:a16="http://schemas.microsoft.com/office/drawing/2014/main" id="{407765DB-1FA2-B4F4-996C-3BA5B0F349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17326" y="3958611"/>
                  <a:ext cx="127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301" name="Ink 8300">
                  <a:extLst>
                    <a:ext uri="{FF2B5EF4-FFF2-40B4-BE49-F238E27FC236}">
                      <a16:creationId xmlns:a16="http://schemas.microsoft.com/office/drawing/2014/main" id="{E2331319-49F9-A7C5-2E9C-DCE21D933457}"/>
                    </a:ext>
                  </a:extLst>
                </p14:cNvPr>
                <p14:cNvContentPartPr/>
                <p14:nvPr/>
              </p14:nvContentPartPr>
              <p14:xfrm>
                <a:off x="1118486" y="4957251"/>
                <a:ext cx="19440" cy="1440"/>
              </p14:xfrm>
            </p:contentPart>
          </mc:Choice>
          <mc:Fallback xmlns="">
            <p:pic>
              <p:nvPicPr>
                <p:cNvPr id="8301" name="Ink 8300">
                  <a:extLst>
                    <a:ext uri="{FF2B5EF4-FFF2-40B4-BE49-F238E27FC236}">
                      <a16:creationId xmlns:a16="http://schemas.microsoft.com/office/drawing/2014/main" id="{E2331319-49F9-A7C5-2E9C-DCE21D9334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4297" y="4894251"/>
                  <a:ext cx="147451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02" name="Ink 8301">
                  <a:extLst>
                    <a:ext uri="{FF2B5EF4-FFF2-40B4-BE49-F238E27FC236}">
                      <a16:creationId xmlns:a16="http://schemas.microsoft.com/office/drawing/2014/main" id="{621FB1C6-A2D6-9111-0054-3C8F27448CAC}"/>
                    </a:ext>
                  </a:extLst>
                </p14:cNvPr>
                <p14:cNvContentPartPr/>
                <p14:nvPr/>
              </p14:nvContentPartPr>
              <p14:xfrm>
                <a:off x="1996886" y="4960851"/>
                <a:ext cx="360" cy="360"/>
              </p14:xfrm>
            </p:contentPart>
          </mc:Choice>
          <mc:Fallback xmlns="">
            <p:pic>
              <p:nvPicPr>
                <p:cNvPr id="8302" name="Ink 8301">
                  <a:extLst>
                    <a:ext uri="{FF2B5EF4-FFF2-40B4-BE49-F238E27FC236}">
                      <a16:creationId xmlns:a16="http://schemas.microsoft.com/office/drawing/2014/main" id="{621FB1C6-A2D6-9111-0054-3C8F27448C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3886" y="489785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04" name="Ink 8303">
                  <a:extLst>
                    <a:ext uri="{FF2B5EF4-FFF2-40B4-BE49-F238E27FC236}">
                      <a16:creationId xmlns:a16="http://schemas.microsoft.com/office/drawing/2014/main" id="{F7D72998-0EFC-C63D-835E-5D785973E16A}"/>
                    </a:ext>
                  </a:extLst>
                </p14:cNvPr>
                <p14:cNvContentPartPr/>
                <p14:nvPr/>
              </p14:nvContentPartPr>
              <p14:xfrm>
                <a:off x="1082486" y="4058691"/>
                <a:ext cx="55440" cy="862200"/>
              </p14:xfrm>
            </p:contentPart>
          </mc:Choice>
          <mc:Fallback xmlns="">
            <p:pic>
              <p:nvPicPr>
                <p:cNvPr id="8304" name="Ink 8303">
                  <a:extLst>
                    <a:ext uri="{FF2B5EF4-FFF2-40B4-BE49-F238E27FC236}">
                      <a16:creationId xmlns:a16="http://schemas.microsoft.com/office/drawing/2014/main" id="{F7D72998-0EFC-C63D-835E-5D785973E16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64128" y="4040292"/>
                  <a:ext cx="91788" cy="898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305" name="Ink 8304">
                  <a:extLst>
                    <a:ext uri="{FF2B5EF4-FFF2-40B4-BE49-F238E27FC236}">
                      <a16:creationId xmlns:a16="http://schemas.microsoft.com/office/drawing/2014/main" id="{1C390458-B069-B47A-F638-32105A775357}"/>
                    </a:ext>
                  </a:extLst>
                </p14:cNvPr>
                <p14:cNvContentPartPr/>
                <p14:nvPr/>
              </p14:nvContentPartPr>
              <p14:xfrm>
                <a:off x="1079606" y="3987411"/>
                <a:ext cx="850320" cy="46080"/>
              </p14:xfrm>
            </p:contentPart>
          </mc:Choice>
          <mc:Fallback xmlns="">
            <p:pic>
              <p:nvPicPr>
                <p:cNvPr id="8305" name="Ink 8304">
                  <a:extLst>
                    <a:ext uri="{FF2B5EF4-FFF2-40B4-BE49-F238E27FC236}">
                      <a16:creationId xmlns:a16="http://schemas.microsoft.com/office/drawing/2014/main" id="{1C390458-B069-B47A-F638-32105A77535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1201" y="3969125"/>
                  <a:ext cx="886762" cy="82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306" name="Ink 8305">
                  <a:extLst>
                    <a:ext uri="{FF2B5EF4-FFF2-40B4-BE49-F238E27FC236}">
                      <a16:creationId xmlns:a16="http://schemas.microsoft.com/office/drawing/2014/main" id="{71DF5D1D-0D76-3D69-3963-76CDE4C2D2EA}"/>
                    </a:ext>
                  </a:extLst>
                </p14:cNvPr>
                <p14:cNvContentPartPr/>
                <p14:nvPr/>
              </p14:nvContentPartPr>
              <p14:xfrm>
                <a:off x="1969166" y="3984531"/>
                <a:ext cx="63720" cy="934560"/>
              </p14:xfrm>
            </p:contentPart>
          </mc:Choice>
          <mc:Fallback xmlns="">
            <p:pic>
              <p:nvPicPr>
                <p:cNvPr id="8306" name="Ink 8305">
                  <a:extLst>
                    <a:ext uri="{FF2B5EF4-FFF2-40B4-BE49-F238E27FC236}">
                      <a16:creationId xmlns:a16="http://schemas.microsoft.com/office/drawing/2014/main" id="{71DF5D1D-0D76-3D69-3963-76CDE4C2D2E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50750" y="3966134"/>
                  <a:ext cx="100184" cy="970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07" name="Ink 8306">
                  <a:extLst>
                    <a:ext uri="{FF2B5EF4-FFF2-40B4-BE49-F238E27FC236}">
                      <a16:creationId xmlns:a16="http://schemas.microsoft.com/office/drawing/2014/main" id="{9FC4D6EC-14D2-DEDD-7F92-37AC88EF1860}"/>
                    </a:ext>
                  </a:extLst>
                </p14:cNvPr>
                <p14:cNvContentPartPr/>
                <p14:nvPr/>
              </p14:nvContentPartPr>
              <p14:xfrm>
                <a:off x="1113806" y="4954731"/>
                <a:ext cx="847440" cy="16560"/>
              </p14:xfrm>
            </p:contentPart>
          </mc:Choice>
          <mc:Fallback xmlns="">
            <p:pic>
              <p:nvPicPr>
                <p:cNvPr id="8307" name="Ink 8306">
                  <a:extLst>
                    <a:ext uri="{FF2B5EF4-FFF2-40B4-BE49-F238E27FC236}">
                      <a16:creationId xmlns:a16="http://schemas.microsoft.com/office/drawing/2014/main" id="{9FC4D6EC-14D2-DEDD-7F92-37AC88EF186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5407" y="4936331"/>
                  <a:ext cx="883869" cy="529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942A2980-985E-0279-FE50-821379988C55}"/>
              </a:ext>
            </a:extLst>
          </p:cNvPr>
          <p:cNvGrpSpPr/>
          <p:nvPr/>
        </p:nvGrpSpPr>
        <p:grpSpPr>
          <a:xfrm>
            <a:off x="2419001" y="4306130"/>
            <a:ext cx="15496" cy="208139"/>
            <a:chOff x="1842806" y="2482251"/>
            <a:chExt cx="1584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10" name="Ink 8309">
                  <a:extLst>
                    <a:ext uri="{FF2B5EF4-FFF2-40B4-BE49-F238E27FC236}">
                      <a16:creationId xmlns:a16="http://schemas.microsoft.com/office/drawing/2014/main" id="{7C57E304-0AEA-9BA9-16B0-2C4242B6C1C5}"/>
                    </a:ext>
                  </a:extLst>
                </p14:cNvPr>
                <p14:cNvContentPartPr/>
                <p14:nvPr/>
              </p14:nvContentPartPr>
              <p14:xfrm>
                <a:off x="1842806" y="2482251"/>
                <a:ext cx="15840" cy="11160"/>
              </p14:xfrm>
            </p:contentPart>
          </mc:Choice>
          <mc:Fallback xmlns="">
            <p:pic>
              <p:nvPicPr>
                <p:cNvPr id="8310" name="Ink 8309">
                  <a:extLst>
                    <a:ext uri="{FF2B5EF4-FFF2-40B4-BE49-F238E27FC236}">
                      <a16:creationId xmlns:a16="http://schemas.microsoft.com/office/drawing/2014/main" id="{7C57E304-0AEA-9BA9-16B0-2C4242B6C1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05969" y="2445051"/>
                  <a:ext cx="89146" cy="85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11" name="Ink 8310">
                  <a:extLst>
                    <a:ext uri="{FF2B5EF4-FFF2-40B4-BE49-F238E27FC236}">
                      <a16:creationId xmlns:a16="http://schemas.microsoft.com/office/drawing/2014/main" id="{0AF13025-6915-0A1D-D8F5-8F07B67AE91F}"/>
                    </a:ext>
                  </a:extLst>
                </p14:cNvPr>
                <p14:cNvContentPartPr/>
                <p14:nvPr/>
              </p14:nvContentPartPr>
              <p14:xfrm>
                <a:off x="1845326" y="2681331"/>
                <a:ext cx="7200" cy="13680"/>
              </p14:xfrm>
            </p:contentPart>
          </mc:Choice>
          <mc:Fallback xmlns="">
            <p:pic>
              <p:nvPicPr>
                <p:cNvPr id="8311" name="Ink 8310">
                  <a:extLst>
                    <a:ext uri="{FF2B5EF4-FFF2-40B4-BE49-F238E27FC236}">
                      <a16:creationId xmlns:a16="http://schemas.microsoft.com/office/drawing/2014/main" id="{0AF13025-6915-0A1D-D8F5-8F07B67AE9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09326" y="2644358"/>
                  <a:ext cx="78840" cy="872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15" name="Group 8314">
            <a:extLst>
              <a:ext uri="{FF2B5EF4-FFF2-40B4-BE49-F238E27FC236}">
                <a16:creationId xmlns:a16="http://schemas.microsoft.com/office/drawing/2014/main" id="{C825D911-9DAE-B677-7234-4DA880A8B545}"/>
              </a:ext>
            </a:extLst>
          </p:cNvPr>
          <p:cNvGrpSpPr/>
          <p:nvPr/>
        </p:nvGrpSpPr>
        <p:grpSpPr>
          <a:xfrm>
            <a:off x="3233799" y="4591397"/>
            <a:ext cx="292311" cy="17257"/>
            <a:chOff x="3271286" y="4675011"/>
            <a:chExt cx="298800" cy="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12" name="Ink 8311">
                  <a:extLst>
                    <a:ext uri="{FF2B5EF4-FFF2-40B4-BE49-F238E27FC236}">
                      <a16:creationId xmlns:a16="http://schemas.microsoft.com/office/drawing/2014/main" id="{4B6C03AF-7D77-9F9A-0155-59145FDE63B2}"/>
                    </a:ext>
                  </a:extLst>
                </p14:cNvPr>
                <p14:cNvContentPartPr/>
                <p14:nvPr/>
              </p14:nvContentPartPr>
              <p14:xfrm>
                <a:off x="3271286" y="4676091"/>
                <a:ext cx="10080" cy="10800"/>
              </p14:xfrm>
            </p:contentPart>
          </mc:Choice>
          <mc:Fallback xmlns="">
            <p:pic>
              <p:nvPicPr>
                <p:cNvPr id="8312" name="Ink 8311">
                  <a:extLst>
                    <a:ext uri="{FF2B5EF4-FFF2-40B4-BE49-F238E27FC236}">
                      <a16:creationId xmlns:a16="http://schemas.microsoft.com/office/drawing/2014/main" id="{4B6C03AF-7D77-9F9A-0155-59145FDE63B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53286" y="4657470"/>
                  <a:ext cx="45720" cy="47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13" name="Ink 8312">
                  <a:extLst>
                    <a:ext uri="{FF2B5EF4-FFF2-40B4-BE49-F238E27FC236}">
                      <a16:creationId xmlns:a16="http://schemas.microsoft.com/office/drawing/2014/main" id="{B7DD5714-7BB6-F390-CC45-F5CC5064DC94}"/>
                    </a:ext>
                  </a:extLst>
                </p14:cNvPr>
                <p14:cNvContentPartPr/>
                <p14:nvPr/>
              </p14:nvContentPartPr>
              <p14:xfrm>
                <a:off x="3377486" y="4683651"/>
                <a:ext cx="10800" cy="9000"/>
              </p14:xfrm>
            </p:contentPart>
          </mc:Choice>
          <mc:Fallback xmlns="">
            <p:pic>
              <p:nvPicPr>
                <p:cNvPr id="8313" name="Ink 8312">
                  <a:extLst>
                    <a:ext uri="{FF2B5EF4-FFF2-40B4-BE49-F238E27FC236}">
                      <a16:creationId xmlns:a16="http://schemas.microsoft.com/office/drawing/2014/main" id="{B7DD5714-7BB6-F390-CC45-F5CC5064DC9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58865" y="4665651"/>
                  <a:ext cx="47669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14" name="Ink 8313">
                  <a:extLst>
                    <a:ext uri="{FF2B5EF4-FFF2-40B4-BE49-F238E27FC236}">
                      <a16:creationId xmlns:a16="http://schemas.microsoft.com/office/drawing/2014/main" id="{30D7795B-7608-86A4-1DA4-F195CF625B2F}"/>
                    </a:ext>
                  </a:extLst>
                </p14:cNvPr>
                <p14:cNvContentPartPr/>
                <p14:nvPr/>
              </p14:nvContentPartPr>
              <p14:xfrm>
                <a:off x="3562886" y="4675011"/>
                <a:ext cx="7200" cy="5400"/>
              </p14:xfrm>
            </p:contentPart>
          </mc:Choice>
          <mc:Fallback xmlns="">
            <p:pic>
              <p:nvPicPr>
                <p:cNvPr id="8314" name="Ink 8313">
                  <a:extLst>
                    <a:ext uri="{FF2B5EF4-FFF2-40B4-BE49-F238E27FC236}">
                      <a16:creationId xmlns:a16="http://schemas.microsoft.com/office/drawing/2014/main" id="{30D7795B-7608-86A4-1DA4-F195CF625B2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44886" y="4657011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20" name="Group 8319">
            <a:extLst>
              <a:ext uri="{FF2B5EF4-FFF2-40B4-BE49-F238E27FC236}">
                <a16:creationId xmlns:a16="http://schemas.microsoft.com/office/drawing/2014/main" id="{8D80BD5A-E7B8-E456-A6E5-83203500910A}"/>
              </a:ext>
            </a:extLst>
          </p:cNvPr>
          <p:cNvGrpSpPr/>
          <p:nvPr/>
        </p:nvGrpSpPr>
        <p:grpSpPr>
          <a:xfrm>
            <a:off x="2422372" y="5437690"/>
            <a:ext cx="30288" cy="153551"/>
            <a:chOff x="2441846" y="5540091"/>
            <a:chExt cx="309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17" name="Ink 8316">
                  <a:extLst>
                    <a:ext uri="{FF2B5EF4-FFF2-40B4-BE49-F238E27FC236}">
                      <a16:creationId xmlns:a16="http://schemas.microsoft.com/office/drawing/2014/main" id="{1E2FFBA5-B67A-2F68-0872-65D8A594F771}"/>
                    </a:ext>
                  </a:extLst>
                </p14:cNvPr>
                <p14:cNvContentPartPr/>
                <p14:nvPr/>
              </p14:nvContentPartPr>
              <p14:xfrm>
                <a:off x="2463086" y="5540091"/>
                <a:ext cx="9720" cy="3960"/>
              </p14:xfrm>
            </p:contentPart>
          </mc:Choice>
          <mc:Fallback xmlns="">
            <p:pic>
              <p:nvPicPr>
                <p:cNvPr id="8317" name="Ink 8316">
                  <a:extLst>
                    <a:ext uri="{FF2B5EF4-FFF2-40B4-BE49-F238E27FC236}">
                      <a16:creationId xmlns:a16="http://schemas.microsoft.com/office/drawing/2014/main" id="{1E2FFBA5-B67A-2F68-0872-65D8A594F77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45086" y="5522091"/>
                  <a:ext cx="45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18" name="Ink 8317">
                  <a:extLst>
                    <a:ext uri="{FF2B5EF4-FFF2-40B4-BE49-F238E27FC236}">
                      <a16:creationId xmlns:a16="http://schemas.microsoft.com/office/drawing/2014/main" id="{3F5DD4A2-32E9-341B-FED4-67BCD9BAE3E2}"/>
                    </a:ext>
                  </a:extLst>
                </p14:cNvPr>
                <p14:cNvContentPartPr/>
                <p14:nvPr/>
              </p14:nvContentPartPr>
              <p14:xfrm>
                <a:off x="2441846" y="5678331"/>
                <a:ext cx="7560" cy="18720"/>
              </p14:xfrm>
            </p:contentPart>
          </mc:Choice>
          <mc:Fallback xmlns="">
            <p:pic>
              <p:nvPicPr>
                <p:cNvPr id="8318" name="Ink 8317">
                  <a:extLst>
                    <a:ext uri="{FF2B5EF4-FFF2-40B4-BE49-F238E27FC236}">
                      <a16:creationId xmlns:a16="http://schemas.microsoft.com/office/drawing/2014/main" id="{3F5DD4A2-32E9-341B-FED4-67BCD9BAE3E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23846" y="5659978"/>
                  <a:ext cx="43200" cy="550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319" name="Ink 8318">
                <a:extLst>
                  <a:ext uri="{FF2B5EF4-FFF2-40B4-BE49-F238E27FC236}">
                    <a16:creationId xmlns:a16="http://schemas.microsoft.com/office/drawing/2014/main" id="{3ADABDF0-039F-7241-B61A-E0F090E4FE4D}"/>
                  </a:ext>
                </a:extLst>
              </p14:cNvPr>
              <p14:cNvContentPartPr/>
              <p14:nvPr/>
            </p14:nvContentPartPr>
            <p14:xfrm>
              <a:off x="2429416" y="5740214"/>
              <a:ext cx="4578" cy="34162"/>
            </p14:xfrm>
          </p:contentPart>
        </mc:Choice>
        <mc:Fallback xmlns="">
          <p:pic>
            <p:nvPicPr>
              <p:cNvPr id="8319" name="Ink 8318">
                <a:extLst>
                  <a:ext uri="{FF2B5EF4-FFF2-40B4-BE49-F238E27FC236}">
                    <a16:creationId xmlns:a16="http://schemas.microsoft.com/office/drawing/2014/main" id="{3ADABDF0-039F-7241-B61A-E0F090E4FE4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411808" y="5722234"/>
                <a:ext cx="39441" cy="697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210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Invariant and tolerant equivalence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09652D-C584-7FB7-C47C-D78298E9B5A4}"/>
              </a:ext>
            </a:extLst>
          </p:cNvPr>
          <p:cNvGrpSpPr/>
          <p:nvPr/>
        </p:nvGrpSpPr>
        <p:grpSpPr>
          <a:xfrm>
            <a:off x="838200" y="2757885"/>
            <a:ext cx="9829800" cy="1342228"/>
            <a:chOff x="838200" y="2757885"/>
            <a:chExt cx="9829800" cy="13422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23A8E2-E34D-1D08-41D5-BEDC6ABEE8AF}"/>
                    </a:ext>
                  </a:extLst>
                </p:cNvPr>
                <p:cNvSpPr txBox="1"/>
                <p:nvPr/>
              </p:nvSpPr>
              <p:spPr>
                <a:xfrm>
                  <a:off x="838200" y="2757886"/>
                  <a:ext cx="9671557" cy="1342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GB" sz="3200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sz="3200" i="1" baseline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3200" i="1" baseline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3200" i="1" baseline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1" i="1" baseline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GB" sz="3200" b="1" i="1" baseline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GB" sz="3200" b="1" i="1" baseline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200" b="1" i="1" baseline="0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sSub>
                                      <m:sSubPr>
                                        <m:ctrlPr>
                                          <a:rPr lang="en-GB" sz="3200" b="1" i="1" baseline="0" smtClean="0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1" i="1" baseline="0" smtClean="0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n-GB" sz="3200" b="1" i="1" baseline="0" smtClean="0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d>
                                          <m:dPr>
                                            <m:ctrlPr>
                                              <a:rPr lang="en-GB" sz="3200" b="1" i="1" baseline="0" smtClean="0">
                                                <a:solidFill>
                                                  <a:schemeClr val="accent5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3200" b="1" i="1" baseline="0" smtClean="0">
                                                <a:solidFill>
                                                  <a:schemeClr val="accent5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3200" b="1" i="1" baseline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  <m:r>
                          <a:rPr lang="en-GB" sz="3200" b="1" i="1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GB" sz="3200" b="1" i="1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 sz="3200" b="1" i="1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      ⇒       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 baseline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 baseline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baseline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GB" sz="3200" i="1" baseline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  <m:r>
                              <a:rPr lang="en-GB" sz="3200" i="1" baseline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200" i="1" baseline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baseline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GB" sz="3200" i="1" baseline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</m:d>
                        <m:r>
                          <a:rPr lang="en-GB" sz="3200" i="1" baseline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ad>
                          <m:radPr>
                            <m:degHide m:val="on"/>
                            <m:ctrlPr>
                              <a:rPr lang="en-GB" sz="3200" i="1" baseline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200" i="1" baseline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  <m:r>
                          <a:rPr lang="en-GB" sz="3200" i="1" baseline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oMath>
                    </m:oMathPara>
                  </a14:m>
                  <a:endParaRPr lang="en-GB" sz="3200" baseline="0" dirty="0" err="1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23A8E2-E34D-1D08-41D5-BEDC6ABEE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757886"/>
                  <a:ext cx="9671557" cy="13422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5A46D6-C21A-D215-870E-2EF7FA0BDF2A}"/>
                </a:ext>
              </a:extLst>
            </p:cNvPr>
            <p:cNvSpPr/>
            <p:nvPr/>
          </p:nvSpPr>
          <p:spPr bwMode="auto">
            <a:xfrm>
              <a:off x="6858000" y="2757885"/>
              <a:ext cx="3810000" cy="1342227"/>
            </a:xfrm>
            <a:prstGeom prst="rect">
              <a:avLst/>
            </a:prstGeom>
            <a:noFill/>
            <a:ln w="38100" cmpd="dbl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3600" b="1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911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Greedy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14:cNvPr>
              <p14:cNvContentPartPr/>
              <p14:nvPr/>
            </p14:nvContentPartPr>
            <p14:xfrm>
              <a:off x="1881800" y="2797320"/>
              <a:ext cx="72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8800" y="27421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14:cNvPr>
              <p14:cNvContentPartPr/>
              <p14:nvPr/>
            </p14:nvContentPartPr>
            <p14:xfrm>
              <a:off x="3327240" y="2151840"/>
              <a:ext cx="2556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115" y="208884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14:cNvPr>
              <p14:cNvContentPartPr/>
              <p14:nvPr/>
            </p14:nvContentPartPr>
            <p14:xfrm>
              <a:off x="2063960" y="4613880"/>
              <a:ext cx="360" cy="1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0960" y="45508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14:cNvPr>
              <p14:cNvContentPartPr/>
              <p14:nvPr/>
            </p14:nvContentPartPr>
            <p14:xfrm>
              <a:off x="3413240" y="3068040"/>
              <a:ext cx="1440" cy="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0240" y="30050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14:cNvPr>
              <p14:cNvContentPartPr/>
              <p14:nvPr/>
            </p14:nvContentPartPr>
            <p14:xfrm>
              <a:off x="3242280" y="40825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9280" y="40195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14:cNvPr>
              <p14:cNvContentPartPr/>
              <p14:nvPr/>
            </p14:nvContentPartPr>
            <p14:xfrm>
              <a:off x="4552280" y="4674000"/>
              <a:ext cx="36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9280" y="46110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14:cNvPr>
              <p14:cNvContentPartPr/>
              <p14:nvPr/>
            </p14:nvContentPartPr>
            <p14:xfrm>
              <a:off x="4535000" y="2866440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72000" y="28034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B677DF9-BE44-6FE4-480B-79FE85A07B6B}"/>
              </a:ext>
            </a:extLst>
          </p:cNvPr>
          <p:cNvGrpSpPr/>
          <p:nvPr/>
        </p:nvGrpSpPr>
        <p:grpSpPr>
          <a:xfrm>
            <a:off x="1630000" y="44721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14:cNvPr>
              <p14:cNvContentPartPr/>
              <p14:nvPr/>
            </p14:nvContentPartPr>
            <p14:xfrm>
              <a:off x="1514080" y="2546840"/>
              <a:ext cx="86400" cy="14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96080" y="252884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14:cNvPr>
              <p14:cNvContentPartPr/>
              <p14:nvPr/>
            </p14:nvContentPartPr>
            <p14:xfrm>
              <a:off x="3495360" y="4013400"/>
              <a:ext cx="86040" cy="13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7360" y="3995400"/>
                <a:ext cx="1216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4A188-4D3B-D40C-EA28-4E678B1D4147}"/>
              </a:ext>
            </a:extLst>
          </p:cNvPr>
          <p:cNvGrpSpPr/>
          <p:nvPr/>
        </p:nvGrpSpPr>
        <p:grpSpPr>
          <a:xfrm>
            <a:off x="3572200" y="2742240"/>
            <a:ext cx="158760" cy="153360"/>
            <a:chOff x="3572200" y="2640800"/>
            <a:chExt cx="1587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14:cNvPr>
                <p14:cNvContentPartPr/>
                <p14:nvPr/>
              </p14:nvContentPartPr>
              <p14:xfrm>
                <a:off x="3572200" y="2653040"/>
                <a:ext cx="158760" cy="8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4200" y="2634964"/>
                  <a:ext cx="194400" cy="121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14:cNvPr>
                <p14:cNvContentPartPr/>
                <p14:nvPr/>
              </p14:nvContentPartPr>
              <p14:xfrm>
                <a:off x="3666520" y="2640800"/>
                <a:ext cx="19080" cy="15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8520" y="2622800"/>
                  <a:ext cx="547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A8787-EB58-CC48-E2AA-2A1B9A167C04}"/>
              </a:ext>
            </a:extLst>
          </p:cNvPr>
          <p:cNvGrpSpPr/>
          <p:nvPr/>
        </p:nvGrpSpPr>
        <p:grpSpPr>
          <a:xfrm>
            <a:off x="3531520" y="1931960"/>
            <a:ext cx="143280" cy="191160"/>
            <a:chOff x="3531520" y="1931960"/>
            <a:chExt cx="1432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14:cNvPr>
                <p14:cNvContentPartPr/>
                <p14:nvPr/>
              </p14:nvContentPartPr>
              <p14:xfrm>
                <a:off x="3531520" y="1954280"/>
                <a:ext cx="7128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3520" y="1936242"/>
                  <a:ext cx="106920" cy="20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14:cNvPr>
                <p14:cNvContentPartPr/>
                <p14:nvPr/>
              </p14:nvContentPartPr>
              <p14:xfrm>
                <a:off x="3535120" y="1931960"/>
                <a:ext cx="13968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7073" y="1914522"/>
                  <a:ext cx="175412" cy="456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14:cNvPr>
              <p14:cNvContentPartPr/>
              <p14:nvPr/>
            </p14:nvContentPartPr>
            <p14:xfrm>
              <a:off x="4753720" y="2552240"/>
              <a:ext cx="156600" cy="217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35720" y="2534240"/>
                <a:ext cx="1922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14:cNvPr>
              <p14:cNvContentPartPr/>
              <p14:nvPr/>
            </p14:nvContentPartPr>
            <p14:xfrm>
              <a:off x="4683160" y="4400480"/>
              <a:ext cx="214920" cy="97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65160" y="4382480"/>
                <a:ext cx="2505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14:cNvPr>
              <p14:cNvContentPartPr/>
              <p14:nvPr/>
            </p14:nvContentPartPr>
            <p14:xfrm>
              <a:off x="7123760" y="2906220"/>
              <a:ext cx="720" cy="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0760" y="28510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14:cNvPr>
              <p14:cNvContentPartPr/>
              <p14:nvPr/>
            </p14:nvContentPartPr>
            <p14:xfrm>
              <a:off x="8661240" y="2209800"/>
              <a:ext cx="25560" cy="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9115" y="214680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14:cNvPr>
              <p14:cNvContentPartPr/>
              <p14:nvPr/>
            </p14:nvContentPartPr>
            <p14:xfrm>
              <a:off x="7305920" y="4722780"/>
              <a:ext cx="360" cy="1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2920" y="46597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14:cNvPr>
              <p14:cNvContentPartPr/>
              <p14:nvPr/>
            </p14:nvContentPartPr>
            <p14:xfrm>
              <a:off x="8655200" y="3176940"/>
              <a:ext cx="144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2200" y="31139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14:cNvPr>
              <p14:cNvContentPartPr/>
              <p14:nvPr/>
            </p14:nvContentPartPr>
            <p14:xfrm>
              <a:off x="9794240" y="4782900"/>
              <a:ext cx="360" cy="6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31240" y="47199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14:cNvPr>
              <p14:cNvContentPartPr/>
              <p14:nvPr/>
            </p14:nvContentPartPr>
            <p14:xfrm>
              <a:off x="9776960" y="2975340"/>
              <a:ext cx="504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13960" y="29123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8C2BD-7FB9-36F1-8BC3-C6B435658519}"/>
              </a:ext>
            </a:extLst>
          </p:cNvPr>
          <p:cNvGrpSpPr/>
          <p:nvPr/>
        </p:nvGrpSpPr>
        <p:grpSpPr>
          <a:xfrm>
            <a:off x="6871960" y="45810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E17B506-04B6-424D-C392-D59459B3969C}"/>
                  </a:ext>
                </a:extLst>
              </p14:cNvPr>
              <p14:cNvContentPartPr/>
              <p14:nvPr/>
            </p14:nvContentPartPr>
            <p14:xfrm>
              <a:off x="6756040" y="2655740"/>
              <a:ext cx="86400" cy="144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E17B506-04B6-424D-C392-D59459B396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38040" y="2637740"/>
                <a:ext cx="1220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F9E076-796B-1152-7779-34BCB5CBAB18}"/>
              </a:ext>
            </a:extLst>
          </p:cNvPr>
          <p:cNvGrpSpPr/>
          <p:nvPr/>
        </p:nvGrpSpPr>
        <p:grpSpPr>
          <a:xfrm>
            <a:off x="8609460" y="4191000"/>
            <a:ext cx="382140" cy="257792"/>
            <a:chOff x="8164520" y="4191420"/>
            <a:chExt cx="382140" cy="2577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14:cNvPr>
                <p14:cNvContentPartPr/>
                <p14:nvPr/>
              </p14:nvContentPartPr>
              <p14:xfrm>
                <a:off x="8164520" y="419142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01520" y="4128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14:cNvPr>
                <p14:cNvContentPartPr/>
                <p14:nvPr/>
              </p14:nvContentPartPr>
              <p14:xfrm>
                <a:off x="8460620" y="4310972"/>
                <a:ext cx="860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2620" y="4292972"/>
                  <a:ext cx="1216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14:cNvPr>
              <p14:cNvContentPartPr/>
              <p14:nvPr/>
            </p14:nvContentPartPr>
            <p14:xfrm>
              <a:off x="2145880" y="2825040"/>
              <a:ext cx="1098720" cy="131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27880" y="2807040"/>
                <a:ext cx="1134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14:cNvPr>
              <p14:cNvContentPartPr/>
              <p14:nvPr/>
            </p14:nvContentPartPr>
            <p14:xfrm>
              <a:off x="2075680" y="3209520"/>
              <a:ext cx="1138320" cy="1164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57680" y="3191520"/>
                <a:ext cx="1173960" cy="12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14:cNvPr>
              <p14:cNvContentPartPr/>
              <p14:nvPr/>
            </p14:nvContentPartPr>
            <p14:xfrm rot="20550383">
              <a:off x="3185287" y="3295764"/>
              <a:ext cx="313386" cy="57965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 rot="20550383">
                <a:off x="3167276" y="3277774"/>
                <a:ext cx="349047" cy="61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14:cNvPr>
              <p14:cNvContentPartPr/>
              <p14:nvPr/>
            </p14:nvContentPartPr>
            <p14:xfrm rot="601208">
              <a:off x="7132720" y="2905599"/>
              <a:ext cx="7157" cy="30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 rot="601208">
                <a:off x="7073078" y="2852749"/>
                <a:ext cx="126100" cy="105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987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0BA1DE2-AA9E-B8F0-01B4-73941EFD2570}"/>
                  </a:ext>
                </a:extLst>
              </p14:cNvPr>
              <p14:cNvContentPartPr/>
              <p14:nvPr/>
            </p14:nvContentPartPr>
            <p14:xfrm rot="425197">
              <a:off x="7108662" y="3032356"/>
              <a:ext cx="1520702" cy="7041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0BA1DE2-AA9E-B8F0-01B4-73941EFD25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425197">
                <a:off x="7090666" y="3014393"/>
                <a:ext cx="1556335" cy="1059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Greedy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14:cNvPr>
              <p14:cNvContentPartPr/>
              <p14:nvPr/>
            </p14:nvContentPartPr>
            <p14:xfrm>
              <a:off x="1881800" y="2797320"/>
              <a:ext cx="72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800" y="27421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14:cNvPr>
              <p14:cNvContentPartPr/>
              <p14:nvPr/>
            </p14:nvContentPartPr>
            <p14:xfrm>
              <a:off x="3327240" y="2151840"/>
              <a:ext cx="2556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115" y="208884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14:cNvPr>
              <p14:cNvContentPartPr/>
              <p14:nvPr/>
            </p14:nvContentPartPr>
            <p14:xfrm>
              <a:off x="2063960" y="4613880"/>
              <a:ext cx="360" cy="1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0960" y="45508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14:cNvPr>
              <p14:cNvContentPartPr/>
              <p14:nvPr/>
            </p14:nvContentPartPr>
            <p14:xfrm>
              <a:off x="3413240" y="3068040"/>
              <a:ext cx="1440" cy="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0240" y="30050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14:cNvPr>
              <p14:cNvContentPartPr/>
              <p14:nvPr/>
            </p14:nvContentPartPr>
            <p14:xfrm>
              <a:off x="3242280" y="40825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280" y="40195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14:cNvPr>
              <p14:cNvContentPartPr/>
              <p14:nvPr/>
            </p14:nvContentPartPr>
            <p14:xfrm>
              <a:off x="4552280" y="4674000"/>
              <a:ext cx="36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9280" y="46110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14:cNvPr>
              <p14:cNvContentPartPr/>
              <p14:nvPr/>
            </p14:nvContentPartPr>
            <p14:xfrm>
              <a:off x="4535000" y="2866440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72000" y="28034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B677DF9-BE44-6FE4-480B-79FE85A07B6B}"/>
              </a:ext>
            </a:extLst>
          </p:cNvPr>
          <p:cNvGrpSpPr/>
          <p:nvPr/>
        </p:nvGrpSpPr>
        <p:grpSpPr>
          <a:xfrm>
            <a:off x="1630000" y="44721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14:cNvPr>
              <p14:cNvContentPartPr/>
              <p14:nvPr/>
            </p14:nvContentPartPr>
            <p14:xfrm>
              <a:off x="1514080" y="2546840"/>
              <a:ext cx="86400" cy="14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96080" y="252884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14:cNvPr>
              <p14:cNvContentPartPr/>
              <p14:nvPr/>
            </p14:nvContentPartPr>
            <p14:xfrm>
              <a:off x="3495360" y="4013400"/>
              <a:ext cx="86040" cy="13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77360" y="3995400"/>
                <a:ext cx="1216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4A188-4D3B-D40C-EA28-4E678B1D4147}"/>
              </a:ext>
            </a:extLst>
          </p:cNvPr>
          <p:cNvGrpSpPr/>
          <p:nvPr/>
        </p:nvGrpSpPr>
        <p:grpSpPr>
          <a:xfrm>
            <a:off x="3572200" y="2742240"/>
            <a:ext cx="158760" cy="153360"/>
            <a:chOff x="3572200" y="2640800"/>
            <a:chExt cx="1587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14:cNvPr>
                <p14:cNvContentPartPr/>
                <p14:nvPr/>
              </p14:nvContentPartPr>
              <p14:xfrm>
                <a:off x="3572200" y="2653040"/>
                <a:ext cx="158760" cy="8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4200" y="2634964"/>
                  <a:ext cx="194400" cy="121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14:cNvPr>
                <p14:cNvContentPartPr/>
                <p14:nvPr/>
              </p14:nvContentPartPr>
              <p14:xfrm>
                <a:off x="3666520" y="2640800"/>
                <a:ext cx="19080" cy="15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8520" y="2622800"/>
                  <a:ext cx="547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A8787-EB58-CC48-E2AA-2A1B9A167C04}"/>
              </a:ext>
            </a:extLst>
          </p:cNvPr>
          <p:cNvGrpSpPr/>
          <p:nvPr/>
        </p:nvGrpSpPr>
        <p:grpSpPr>
          <a:xfrm>
            <a:off x="3531520" y="1931960"/>
            <a:ext cx="143280" cy="191160"/>
            <a:chOff x="3531520" y="1931960"/>
            <a:chExt cx="1432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14:cNvPr>
                <p14:cNvContentPartPr/>
                <p14:nvPr/>
              </p14:nvContentPartPr>
              <p14:xfrm>
                <a:off x="3531520" y="1954280"/>
                <a:ext cx="7128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3520" y="1936242"/>
                  <a:ext cx="106920" cy="20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14:cNvPr>
                <p14:cNvContentPartPr/>
                <p14:nvPr/>
              </p14:nvContentPartPr>
              <p14:xfrm>
                <a:off x="3535120" y="1931960"/>
                <a:ext cx="13968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7073" y="1914522"/>
                  <a:ext cx="175412" cy="456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14:cNvPr>
              <p14:cNvContentPartPr/>
              <p14:nvPr/>
            </p14:nvContentPartPr>
            <p14:xfrm>
              <a:off x="4753720" y="2552240"/>
              <a:ext cx="156600" cy="217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35720" y="2534240"/>
                <a:ext cx="1922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14:cNvPr>
              <p14:cNvContentPartPr/>
              <p14:nvPr/>
            </p14:nvContentPartPr>
            <p14:xfrm>
              <a:off x="4683160" y="4400480"/>
              <a:ext cx="214920" cy="97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5160" y="4382480"/>
                <a:ext cx="2505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14:cNvPr>
              <p14:cNvContentPartPr/>
              <p14:nvPr/>
            </p14:nvContentPartPr>
            <p14:xfrm>
              <a:off x="7123760" y="2906220"/>
              <a:ext cx="720" cy="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0760" y="28510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14:cNvPr>
              <p14:cNvContentPartPr/>
              <p14:nvPr/>
            </p14:nvContentPartPr>
            <p14:xfrm>
              <a:off x="8661240" y="2209800"/>
              <a:ext cx="25560" cy="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9115" y="214680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14:cNvPr>
              <p14:cNvContentPartPr/>
              <p14:nvPr/>
            </p14:nvContentPartPr>
            <p14:xfrm>
              <a:off x="7305920" y="4722780"/>
              <a:ext cx="360" cy="1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2920" y="46597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14:cNvPr>
              <p14:cNvContentPartPr/>
              <p14:nvPr/>
            </p14:nvContentPartPr>
            <p14:xfrm>
              <a:off x="8655200" y="3176940"/>
              <a:ext cx="144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92200" y="31139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14:cNvPr>
              <p14:cNvContentPartPr/>
              <p14:nvPr/>
            </p14:nvContentPartPr>
            <p14:xfrm>
              <a:off x="9794240" y="4782900"/>
              <a:ext cx="360" cy="6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31240" y="47199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14:cNvPr>
              <p14:cNvContentPartPr/>
              <p14:nvPr/>
            </p14:nvContentPartPr>
            <p14:xfrm>
              <a:off x="9776960" y="2975340"/>
              <a:ext cx="504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13960" y="29123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8C2BD-7FB9-36F1-8BC3-C6B435658519}"/>
              </a:ext>
            </a:extLst>
          </p:cNvPr>
          <p:cNvGrpSpPr/>
          <p:nvPr/>
        </p:nvGrpSpPr>
        <p:grpSpPr>
          <a:xfrm>
            <a:off x="6871960" y="45810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E17B506-04B6-424D-C392-D59459B3969C}"/>
                  </a:ext>
                </a:extLst>
              </p14:cNvPr>
              <p14:cNvContentPartPr/>
              <p14:nvPr/>
            </p14:nvContentPartPr>
            <p14:xfrm>
              <a:off x="6756040" y="2655740"/>
              <a:ext cx="86400" cy="144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E17B506-04B6-424D-C392-D59459B3969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8040" y="2637740"/>
                <a:ext cx="1220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F9E076-796B-1152-7779-34BCB5CBAB18}"/>
              </a:ext>
            </a:extLst>
          </p:cNvPr>
          <p:cNvGrpSpPr/>
          <p:nvPr/>
        </p:nvGrpSpPr>
        <p:grpSpPr>
          <a:xfrm>
            <a:off x="8609460" y="4191000"/>
            <a:ext cx="382140" cy="257792"/>
            <a:chOff x="8164520" y="4191420"/>
            <a:chExt cx="382140" cy="2577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14:cNvPr>
                <p14:cNvContentPartPr/>
                <p14:nvPr/>
              </p14:nvContentPartPr>
              <p14:xfrm>
                <a:off x="8164520" y="419142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1520" y="4128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14:cNvPr>
                <p14:cNvContentPartPr/>
                <p14:nvPr/>
              </p14:nvContentPartPr>
              <p14:xfrm>
                <a:off x="8460620" y="4310972"/>
                <a:ext cx="860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42620" y="4292972"/>
                  <a:ext cx="1216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14:cNvPr>
              <p14:cNvContentPartPr/>
              <p14:nvPr/>
            </p14:nvContentPartPr>
            <p14:xfrm>
              <a:off x="2145880" y="2825040"/>
              <a:ext cx="1098720" cy="131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27880" y="2807040"/>
                <a:ext cx="1134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14:cNvPr>
              <p14:cNvContentPartPr/>
              <p14:nvPr/>
            </p14:nvContentPartPr>
            <p14:xfrm>
              <a:off x="2075680" y="3209520"/>
              <a:ext cx="1138320" cy="1164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57680" y="3191520"/>
                <a:ext cx="1173960" cy="12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14:cNvPr>
              <p14:cNvContentPartPr/>
              <p14:nvPr/>
            </p14:nvContentPartPr>
            <p14:xfrm rot="20550383">
              <a:off x="3185287" y="3295764"/>
              <a:ext cx="313386" cy="57965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 rot="20550383">
                <a:off x="3167276" y="3277774"/>
                <a:ext cx="349047" cy="61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14:cNvPr>
              <p14:cNvContentPartPr/>
              <p14:nvPr/>
            </p14:nvContentPartPr>
            <p14:xfrm rot="601208">
              <a:off x="7132720" y="2905599"/>
              <a:ext cx="7157" cy="30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 rot="601208">
                <a:off x="7073078" y="2852749"/>
                <a:ext cx="126100" cy="1057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47B35922-8504-AC6D-816B-0FCFF146F035}"/>
              </a:ext>
            </a:extLst>
          </p:cNvPr>
          <p:cNvGrpSpPr/>
          <p:nvPr/>
        </p:nvGrpSpPr>
        <p:grpSpPr>
          <a:xfrm rot="607741">
            <a:off x="8309896" y="2113691"/>
            <a:ext cx="183998" cy="2210095"/>
            <a:chOff x="6116110" y="435743"/>
            <a:chExt cx="183998" cy="221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BAD0BB-75B1-3943-21CB-4312169B343A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BAD0BB-75B1-3943-21CB-4312169B343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 rot="21417456">
                  <a:off x="6098483" y="417736"/>
                  <a:ext cx="5252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6EFBD0-CF9F-12EB-C9F3-F985AA663D10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6EFBD0-CF9F-12EB-C9F3-F985AA663D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 rot="21417456">
                  <a:off x="6124694" y="566142"/>
                  <a:ext cx="43586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29EFEE-5A63-F6AE-AF6A-4156FC40D499}"/>
                </a:ext>
              </a:extLst>
            </p:cNvPr>
            <p:cNvGrpSpPr/>
            <p:nvPr/>
          </p:nvGrpSpPr>
          <p:grpSpPr>
            <a:xfrm rot="21417456">
              <a:off x="6184380" y="734537"/>
              <a:ext cx="49303" cy="500458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3464B81-07BE-0543-7486-EBEEA08D1339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3464B81-07BE-0543-7486-EBEEA08D133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407709" y="2550488"/>
                    <a:ext cx="10800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24B37C8-FA3D-8EE1-EA73-F8CF44AF17E6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24B37C8-FA3D-8EE1-EA73-F8CF44AF17E6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AACDF610-9909-E102-D590-51E2C7D2B523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AACDF610-9909-E102-D590-51E2C7D2B52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493320" y="2871638"/>
                    <a:ext cx="109980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8C83520A-D05E-56E8-A05F-C503979EC6DB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8C83520A-D05E-56E8-A05F-C503979EC6DB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551840" y="3049510"/>
                    <a:ext cx="7416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ADD05E-A592-F82C-0DFA-9E676BE63FD2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ADD05E-A592-F82C-0DFA-9E676BE63FD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 rot="21417456">
                  <a:off x="6247120" y="1291650"/>
                  <a:ext cx="3979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425019-729D-CD36-6E1E-1D397F46008C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425019-729D-CD36-6E1E-1D397F46008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 rot="21417456">
                  <a:off x="6258462" y="1430041"/>
                  <a:ext cx="43586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7E40D8-244C-C669-A1C0-AAD166F4D96E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7E40D8-244C-C669-A1C0-AAD166F4D9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 rot="21417456">
                  <a:off x="6275121" y="1710813"/>
                  <a:ext cx="347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176742-D2D4-6F07-3E2B-11995CE0748C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176742-D2D4-6F07-3E2B-11995CE0748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 rot="21417456">
                  <a:off x="6267162" y="1894552"/>
                  <a:ext cx="50687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8AE13F-6B9F-BF20-DBA6-C2DFF332432A}"/>
                </a:ext>
              </a:extLst>
            </p:cNvPr>
            <p:cNvGrpSpPr/>
            <p:nvPr/>
          </p:nvGrpSpPr>
          <p:grpSpPr>
            <a:xfrm rot="21417456">
              <a:off x="6235161" y="2178019"/>
              <a:ext cx="63882" cy="467819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68C11B0-D0D9-663A-CEA0-4FA65A09C336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68C11B0-D0D9-663A-CEA0-4FA65A09C33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486440" y="4271330"/>
                    <a:ext cx="12229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2181C4D2-9623-73E2-423B-4905F5A27C0E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181C4D2-9623-73E2-423B-4905F5A27C0E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400502" y="4549604"/>
                    <a:ext cx="15986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49B0A7B-7202-ACFD-D264-69FBB815D68E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49B0A7B-7202-ACFD-D264-69FBB815D68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340417" y="4756611"/>
                    <a:ext cx="129559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01A36E-6D23-8955-DF45-53EFB1B5757F}"/>
              </a:ext>
            </a:extLst>
          </p:cNvPr>
          <p:cNvGrpSpPr/>
          <p:nvPr/>
        </p:nvGrpSpPr>
        <p:grpSpPr>
          <a:xfrm rot="607741">
            <a:off x="8651107" y="2153337"/>
            <a:ext cx="183998" cy="2210104"/>
            <a:chOff x="6116110" y="435743"/>
            <a:chExt cx="183998" cy="221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5E82AE-F625-A9DA-4B9A-742D72A72894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5E82AE-F625-A9DA-4B9A-742D72A7289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 rot="21417456">
                  <a:off x="6098483" y="417736"/>
                  <a:ext cx="5252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8949B2-D9DA-818D-12C1-34DD8A2B8B12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8949B2-D9DA-818D-12C1-34DD8A2B8B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 rot="21417456">
                  <a:off x="6124694" y="566142"/>
                  <a:ext cx="43586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4B837A0-F87D-4632-20C6-E28E590DC2BA}"/>
                </a:ext>
              </a:extLst>
            </p:cNvPr>
            <p:cNvGrpSpPr/>
            <p:nvPr/>
          </p:nvGrpSpPr>
          <p:grpSpPr>
            <a:xfrm rot="21417456">
              <a:off x="6184379" y="734533"/>
              <a:ext cx="49303" cy="500457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14501960-D8AB-F3C2-9C3B-39923B89A991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14501960-D8AB-F3C2-9C3B-39923B89A99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407709" y="2550488"/>
                    <a:ext cx="10800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22F12D3-FC8C-34A6-E227-DF1B56DC3395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22F12D3-FC8C-34A6-E227-DF1B56DC339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3B86265-D4A4-2C41-CB0A-D9FED530E371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3B86265-D4A4-2C41-CB0A-D9FED530E371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493320" y="2871638"/>
                    <a:ext cx="109980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012D446-44D8-AC27-A2AD-D5CAFE70B2F9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012D446-44D8-AC27-A2AD-D5CAFE70B2F9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551840" y="3049510"/>
                    <a:ext cx="7416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45DBB5-C16E-21E1-BE80-CA8BA7560B05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45DBB5-C16E-21E1-BE80-CA8BA7560B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 rot="21417456">
                  <a:off x="6247120" y="1291650"/>
                  <a:ext cx="3979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33997A-6700-DCA1-4839-559A567565D4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33997A-6700-DCA1-4839-559A567565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 rot="21417456">
                  <a:off x="6258462" y="1430041"/>
                  <a:ext cx="43586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42F5F1-EF45-C319-9683-692C522F4ECF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42F5F1-EF45-C319-9683-692C522F4EC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 rot="21417456">
                  <a:off x="6275121" y="1710813"/>
                  <a:ext cx="347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31C59B-B45A-50D8-5C7E-697C128695F2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31C59B-B45A-50D8-5C7E-697C128695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 rot="21417456">
                  <a:off x="6267162" y="1894552"/>
                  <a:ext cx="50687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08D832C-14AB-F032-E9FC-3D5CD8BAB106}"/>
                </a:ext>
              </a:extLst>
            </p:cNvPr>
            <p:cNvGrpSpPr/>
            <p:nvPr/>
          </p:nvGrpSpPr>
          <p:grpSpPr>
            <a:xfrm rot="21417456">
              <a:off x="6235162" y="2178027"/>
              <a:ext cx="63882" cy="46782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1AAB7B9-887D-F510-A4D4-ADDF05A27279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1AAB7B9-887D-F510-A4D4-ADDF05A27279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486440" y="4271330"/>
                    <a:ext cx="12229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614ECAC-D70F-7DF5-A768-024E6D61A712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614ECAC-D70F-7DF5-A768-024E6D61A71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400502" y="4549604"/>
                    <a:ext cx="15986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418867E-E5CA-2790-5ACE-2187A47D42FA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418867E-E5CA-2790-5ACE-2187A47D42F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340417" y="4756611"/>
                    <a:ext cx="129559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28A809-5EC6-ADF1-7CE9-E1B072867495}"/>
                  </a:ext>
                </a:extLst>
              </p14:cNvPr>
              <p14:cNvContentPartPr/>
              <p14:nvPr/>
            </p14:nvContentPartPr>
            <p14:xfrm>
              <a:off x="8342490" y="2251590"/>
              <a:ext cx="441360" cy="216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28A809-5EC6-ADF1-7CE9-E1B07286749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88850" y="2143590"/>
                <a:ext cx="549000" cy="23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770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0BA1DE2-AA9E-B8F0-01B4-73941EFD2570}"/>
                  </a:ext>
                </a:extLst>
              </p14:cNvPr>
              <p14:cNvContentPartPr/>
              <p14:nvPr/>
            </p14:nvContentPartPr>
            <p14:xfrm rot="425197">
              <a:off x="7108662" y="3032356"/>
              <a:ext cx="1520702" cy="7041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0BA1DE2-AA9E-B8F0-01B4-73941EFD25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425197">
                <a:off x="7090666" y="3014393"/>
                <a:ext cx="1556335" cy="10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A64C3B3-0E87-8E58-4DCB-2FC66FAC46C4}"/>
                  </a:ext>
                </a:extLst>
              </p14:cNvPr>
              <p14:cNvContentPartPr/>
              <p14:nvPr/>
            </p14:nvContentPartPr>
            <p14:xfrm rot="21347695">
              <a:off x="7297398" y="3252966"/>
              <a:ext cx="1349184" cy="1380759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A64C3B3-0E87-8E58-4DCB-2FC66FAC46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1347695">
                <a:off x="7279399" y="3234964"/>
                <a:ext cx="1384821" cy="14164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Greedy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14:cNvPr>
              <p14:cNvContentPartPr/>
              <p14:nvPr/>
            </p14:nvContentPartPr>
            <p14:xfrm>
              <a:off x="1881800" y="2797320"/>
              <a:ext cx="72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8800" y="27421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14:cNvPr>
              <p14:cNvContentPartPr/>
              <p14:nvPr/>
            </p14:nvContentPartPr>
            <p14:xfrm>
              <a:off x="3327240" y="2151840"/>
              <a:ext cx="2556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5115" y="208884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14:cNvPr>
              <p14:cNvContentPartPr/>
              <p14:nvPr/>
            </p14:nvContentPartPr>
            <p14:xfrm>
              <a:off x="2063960" y="4613880"/>
              <a:ext cx="360" cy="1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0960" y="45508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14:cNvPr>
              <p14:cNvContentPartPr/>
              <p14:nvPr/>
            </p14:nvContentPartPr>
            <p14:xfrm>
              <a:off x="3413240" y="3068040"/>
              <a:ext cx="1440" cy="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0240" y="30050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14:cNvPr>
              <p14:cNvContentPartPr/>
              <p14:nvPr/>
            </p14:nvContentPartPr>
            <p14:xfrm>
              <a:off x="3242280" y="40825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9280" y="40195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14:cNvPr>
              <p14:cNvContentPartPr/>
              <p14:nvPr/>
            </p14:nvContentPartPr>
            <p14:xfrm>
              <a:off x="4552280" y="4674000"/>
              <a:ext cx="36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9280" y="46110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14:cNvPr>
              <p14:cNvContentPartPr/>
              <p14:nvPr/>
            </p14:nvContentPartPr>
            <p14:xfrm>
              <a:off x="4535000" y="2866440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72000" y="28034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B677DF9-BE44-6FE4-480B-79FE85A07B6B}"/>
              </a:ext>
            </a:extLst>
          </p:cNvPr>
          <p:cNvGrpSpPr/>
          <p:nvPr/>
        </p:nvGrpSpPr>
        <p:grpSpPr>
          <a:xfrm>
            <a:off x="1630000" y="44721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14:cNvPr>
              <p14:cNvContentPartPr/>
              <p14:nvPr/>
            </p14:nvContentPartPr>
            <p14:xfrm>
              <a:off x="1514080" y="2546840"/>
              <a:ext cx="86400" cy="14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96080" y="252884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14:cNvPr>
              <p14:cNvContentPartPr/>
              <p14:nvPr/>
            </p14:nvContentPartPr>
            <p14:xfrm>
              <a:off x="3495360" y="4013400"/>
              <a:ext cx="86040" cy="13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77360" y="3995400"/>
                <a:ext cx="1216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4A188-4D3B-D40C-EA28-4E678B1D4147}"/>
              </a:ext>
            </a:extLst>
          </p:cNvPr>
          <p:cNvGrpSpPr/>
          <p:nvPr/>
        </p:nvGrpSpPr>
        <p:grpSpPr>
          <a:xfrm>
            <a:off x="3572200" y="2742240"/>
            <a:ext cx="158760" cy="153360"/>
            <a:chOff x="3572200" y="2640800"/>
            <a:chExt cx="1587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14:cNvPr>
                <p14:cNvContentPartPr/>
                <p14:nvPr/>
              </p14:nvContentPartPr>
              <p14:xfrm>
                <a:off x="3572200" y="2653040"/>
                <a:ext cx="158760" cy="8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4200" y="2634964"/>
                  <a:ext cx="194400" cy="121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14:cNvPr>
                <p14:cNvContentPartPr/>
                <p14:nvPr/>
              </p14:nvContentPartPr>
              <p14:xfrm>
                <a:off x="3666520" y="2640800"/>
                <a:ext cx="19080" cy="15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8520" y="2622800"/>
                  <a:ext cx="547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A8787-EB58-CC48-E2AA-2A1B9A167C04}"/>
              </a:ext>
            </a:extLst>
          </p:cNvPr>
          <p:cNvGrpSpPr/>
          <p:nvPr/>
        </p:nvGrpSpPr>
        <p:grpSpPr>
          <a:xfrm>
            <a:off x="3531520" y="1931960"/>
            <a:ext cx="143280" cy="191160"/>
            <a:chOff x="3531520" y="1931960"/>
            <a:chExt cx="1432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14:cNvPr>
                <p14:cNvContentPartPr/>
                <p14:nvPr/>
              </p14:nvContentPartPr>
              <p14:xfrm>
                <a:off x="3531520" y="1954280"/>
                <a:ext cx="7128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3520" y="1936242"/>
                  <a:ext cx="106920" cy="20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14:cNvPr>
                <p14:cNvContentPartPr/>
                <p14:nvPr/>
              </p14:nvContentPartPr>
              <p14:xfrm>
                <a:off x="3535120" y="1931960"/>
                <a:ext cx="13968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7073" y="1914522"/>
                  <a:ext cx="175412" cy="456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14:cNvPr>
              <p14:cNvContentPartPr/>
              <p14:nvPr/>
            </p14:nvContentPartPr>
            <p14:xfrm>
              <a:off x="4753720" y="2552240"/>
              <a:ext cx="156600" cy="217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35720" y="2534240"/>
                <a:ext cx="1922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14:cNvPr>
              <p14:cNvContentPartPr/>
              <p14:nvPr/>
            </p14:nvContentPartPr>
            <p14:xfrm>
              <a:off x="4683160" y="4400480"/>
              <a:ext cx="214920" cy="97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65160" y="4382480"/>
                <a:ext cx="2505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14:cNvPr>
              <p14:cNvContentPartPr/>
              <p14:nvPr/>
            </p14:nvContentPartPr>
            <p14:xfrm>
              <a:off x="7123760" y="2906220"/>
              <a:ext cx="720" cy="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0760" y="28510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14:cNvPr>
              <p14:cNvContentPartPr/>
              <p14:nvPr/>
            </p14:nvContentPartPr>
            <p14:xfrm>
              <a:off x="8661240" y="2209800"/>
              <a:ext cx="25560" cy="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115" y="214680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14:cNvPr>
              <p14:cNvContentPartPr/>
              <p14:nvPr/>
            </p14:nvContentPartPr>
            <p14:xfrm>
              <a:off x="7305920" y="4722780"/>
              <a:ext cx="360" cy="1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2920" y="46597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14:cNvPr>
              <p14:cNvContentPartPr/>
              <p14:nvPr/>
            </p14:nvContentPartPr>
            <p14:xfrm>
              <a:off x="8655200" y="3176940"/>
              <a:ext cx="144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2200" y="31139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14:cNvPr>
              <p14:cNvContentPartPr/>
              <p14:nvPr/>
            </p14:nvContentPartPr>
            <p14:xfrm>
              <a:off x="9794240" y="4782900"/>
              <a:ext cx="360" cy="6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31240" y="47199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14:cNvPr>
              <p14:cNvContentPartPr/>
              <p14:nvPr/>
            </p14:nvContentPartPr>
            <p14:xfrm>
              <a:off x="9776960" y="2975340"/>
              <a:ext cx="504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13960" y="29123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8C2BD-7FB9-36F1-8BC3-C6B435658519}"/>
              </a:ext>
            </a:extLst>
          </p:cNvPr>
          <p:cNvGrpSpPr/>
          <p:nvPr/>
        </p:nvGrpSpPr>
        <p:grpSpPr>
          <a:xfrm>
            <a:off x="6871960" y="45810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E17B506-04B6-424D-C392-D59459B3969C}"/>
                  </a:ext>
                </a:extLst>
              </p14:cNvPr>
              <p14:cNvContentPartPr/>
              <p14:nvPr/>
            </p14:nvContentPartPr>
            <p14:xfrm>
              <a:off x="6756040" y="2655740"/>
              <a:ext cx="86400" cy="144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E17B506-04B6-424D-C392-D59459B396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38040" y="2637740"/>
                <a:ext cx="1220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F9E076-796B-1152-7779-34BCB5CBAB18}"/>
              </a:ext>
            </a:extLst>
          </p:cNvPr>
          <p:cNvGrpSpPr/>
          <p:nvPr/>
        </p:nvGrpSpPr>
        <p:grpSpPr>
          <a:xfrm>
            <a:off x="8609460" y="4191000"/>
            <a:ext cx="382140" cy="257792"/>
            <a:chOff x="8164520" y="4191420"/>
            <a:chExt cx="382140" cy="2577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14:cNvPr>
                <p14:cNvContentPartPr/>
                <p14:nvPr/>
              </p14:nvContentPartPr>
              <p14:xfrm>
                <a:off x="8164520" y="419142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01520" y="4128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14:cNvPr>
                <p14:cNvContentPartPr/>
                <p14:nvPr/>
              </p14:nvContentPartPr>
              <p14:xfrm>
                <a:off x="8460620" y="4310972"/>
                <a:ext cx="860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42620" y="4292972"/>
                  <a:ext cx="1216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14:cNvPr>
              <p14:cNvContentPartPr/>
              <p14:nvPr/>
            </p14:nvContentPartPr>
            <p14:xfrm>
              <a:off x="2145880" y="2825040"/>
              <a:ext cx="1098720" cy="131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27880" y="2807040"/>
                <a:ext cx="1134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14:cNvPr>
              <p14:cNvContentPartPr/>
              <p14:nvPr/>
            </p14:nvContentPartPr>
            <p14:xfrm>
              <a:off x="2075680" y="3209520"/>
              <a:ext cx="1138320" cy="1164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57680" y="3191520"/>
                <a:ext cx="1173960" cy="12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14:cNvPr>
              <p14:cNvContentPartPr/>
              <p14:nvPr/>
            </p14:nvContentPartPr>
            <p14:xfrm rot="20550383">
              <a:off x="3185287" y="3295764"/>
              <a:ext cx="313386" cy="57965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 rot="20550383">
                <a:off x="3167276" y="3277774"/>
                <a:ext cx="349047" cy="61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14:cNvPr>
              <p14:cNvContentPartPr/>
              <p14:nvPr/>
            </p14:nvContentPartPr>
            <p14:xfrm rot="601208">
              <a:off x="7132720" y="2905599"/>
              <a:ext cx="7157" cy="30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 rot="601208">
                <a:off x="7073078" y="2852749"/>
                <a:ext cx="126100" cy="1057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47B35922-8504-AC6D-816B-0FCFF146F035}"/>
              </a:ext>
            </a:extLst>
          </p:cNvPr>
          <p:cNvGrpSpPr/>
          <p:nvPr/>
        </p:nvGrpSpPr>
        <p:grpSpPr>
          <a:xfrm rot="607741">
            <a:off x="8309896" y="2113691"/>
            <a:ext cx="183998" cy="2210095"/>
            <a:chOff x="6116110" y="435743"/>
            <a:chExt cx="183998" cy="221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BAD0BB-75B1-3943-21CB-4312169B343A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BAD0BB-75B1-3943-21CB-4312169B34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 rot="21417456">
                  <a:off x="6098483" y="417736"/>
                  <a:ext cx="5252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6EFBD0-CF9F-12EB-C9F3-F985AA663D10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6EFBD0-CF9F-12EB-C9F3-F985AA663D1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 rot="21417456">
                  <a:off x="6124694" y="566142"/>
                  <a:ext cx="43586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29EFEE-5A63-F6AE-AF6A-4156FC40D499}"/>
                </a:ext>
              </a:extLst>
            </p:cNvPr>
            <p:cNvGrpSpPr/>
            <p:nvPr/>
          </p:nvGrpSpPr>
          <p:grpSpPr>
            <a:xfrm rot="21417456">
              <a:off x="6184380" y="734537"/>
              <a:ext cx="49303" cy="500458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3464B81-07BE-0543-7486-EBEEA08D1339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3464B81-07BE-0543-7486-EBEEA08D1339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07709" y="2550488"/>
                    <a:ext cx="10800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24B37C8-FA3D-8EE1-EA73-F8CF44AF17E6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24B37C8-FA3D-8EE1-EA73-F8CF44AF17E6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AACDF610-9909-E102-D590-51E2C7D2B523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AACDF610-9909-E102-D590-51E2C7D2B52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493320" y="2871638"/>
                    <a:ext cx="109980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8C83520A-D05E-56E8-A05F-C503979EC6DB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8C83520A-D05E-56E8-A05F-C503979EC6D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551840" y="3049510"/>
                    <a:ext cx="7416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ADD05E-A592-F82C-0DFA-9E676BE63FD2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ADD05E-A592-F82C-0DFA-9E676BE63F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 rot="21417456">
                  <a:off x="6247120" y="1291650"/>
                  <a:ext cx="3979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425019-729D-CD36-6E1E-1D397F46008C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425019-729D-CD36-6E1E-1D397F4600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 rot="21417456">
                  <a:off x="6258462" y="1430041"/>
                  <a:ext cx="43586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7E40D8-244C-C669-A1C0-AAD166F4D96E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7E40D8-244C-C669-A1C0-AAD166F4D9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 rot="21417456">
                  <a:off x="6275121" y="1710813"/>
                  <a:ext cx="347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176742-D2D4-6F07-3E2B-11995CE0748C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176742-D2D4-6F07-3E2B-11995CE0748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 rot="21417456">
                  <a:off x="6267162" y="1894552"/>
                  <a:ext cx="50687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8AE13F-6B9F-BF20-DBA6-C2DFF332432A}"/>
                </a:ext>
              </a:extLst>
            </p:cNvPr>
            <p:cNvGrpSpPr/>
            <p:nvPr/>
          </p:nvGrpSpPr>
          <p:grpSpPr>
            <a:xfrm rot="21417456">
              <a:off x="6235161" y="2178019"/>
              <a:ext cx="63882" cy="467819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68C11B0-D0D9-663A-CEA0-4FA65A09C336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68C11B0-D0D9-663A-CEA0-4FA65A09C33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486440" y="4271330"/>
                    <a:ext cx="12229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2181C4D2-9623-73E2-423B-4905F5A27C0E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181C4D2-9623-73E2-423B-4905F5A27C0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400502" y="4549604"/>
                    <a:ext cx="15986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49B0A7B-7202-ACFD-D264-69FBB815D68E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49B0A7B-7202-ACFD-D264-69FBB815D68E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340417" y="4756611"/>
                    <a:ext cx="129559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01A36E-6D23-8955-DF45-53EFB1B5757F}"/>
              </a:ext>
            </a:extLst>
          </p:cNvPr>
          <p:cNvGrpSpPr/>
          <p:nvPr/>
        </p:nvGrpSpPr>
        <p:grpSpPr>
          <a:xfrm rot="607741">
            <a:off x="8651107" y="2153337"/>
            <a:ext cx="183998" cy="2210104"/>
            <a:chOff x="6116110" y="435743"/>
            <a:chExt cx="183998" cy="221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5E82AE-F625-A9DA-4B9A-742D72A72894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5E82AE-F625-A9DA-4B9A-742D72A728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 rot="21417456">
                  <a:off x="6098483" y="417736"/>
                  <a:ext cx="5252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8949B2-D9DA-818D-12C1-34DD8A2B8B12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8949B2-D9DA-818D-12C1-34DD8A2B8B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 rot="21417456">
                  <a:off x="6124694" y="566142"/>
                  <a:ext cx="43586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4B837A0-F87D-4632-20C6-E28E590DC2BA}"/>
                </a:ext>
              </a:extLst>
            </p:cNvPr>
            <p:cNvGrpSpPr/>
            <p:nvPr/>
          </p:nvGrpSpPr>
          <p:grpSpPr>
            <a:xfrm rot="21417456">
              <a:off x="6184379" y="734533"/>
              <a:ext cx="49303" cy="500457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14501960-D8AB-F3C2-9C3B-39923B89A991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14501960-D8AB-F3C2-9C3B-39923B89A991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07709" y="2550488"/>
                    <a:ext cx="10800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22F12D3-FC8C-34A6-E227-DF1B56DC3395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22F12D3-FC8C-34A6-E227-DF1B56DC339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3B86265-D4A4-2C41-CB0A-D9FED530E371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3B86265-D4A4-2C41-CB0A-D9FED530E37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493320" y="2871638"/>
                    <a:ext cx="109980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012D446-44D8-AC27-A2AD-D5CAFE70B2F9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012D446-44D8-AC27-A2AD-D5CAFE70B2F9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551840" y="3049510"/>
                    <a:ext cx="7416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45DBB5-C16E-21E1-BE80-CA8BA7560B05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45DBB5-C16E-21E1-BE80-CA8BA7560B0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 rot="21417456">
                  <a:off x="6247120" y="1291650"/>
                  <a:ext cx="3979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33997A-6700-DCA1-4839-559A567565D4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33997A-6700-DCA1-4839-559A567565D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 rot="21417456">
                  <a:off x="6258462" y="1430041"/>
                  <a:ext cx="43586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42F5F1-EF45-C319-9683-692C522F4ECF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42F5F1-EF45-C319-9683-692C522F4EC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 rot="21417456">
                  <a:off x="6275121" y="1710813"/>
                  <a:ext cx="347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31C59B-B45A-50D8-5C7E-697C128695F2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31C59B-B45A-50D8-5C7E-697C128695F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 rot="21417456">
                  <a:off x="6267162" y="1894552"/>
                  <a:ext cx="50687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08D832C-14AB-F032-E9FC-3D5CD8BAB106}"/>
                </a:ext>
              </a:extLst>
            </p:cNvPr>
            <p:cNvGrpSpPr/>
            <p:nvPr/>
          </p:nvGrpSpPr>
          <p:grpSpPr>
            <a:xfrm rot="21417456">
              <a:off x="6235162" y="2178027"/>
              <a:ext cx="63882" cy="46782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1AAB7B9-887D-F510-A4D4-ADDF05A27279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1AAB7B9-887D-F510-A4D4-ADDF05A27279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486440" y="4271330"/>
                    <a:ext cx="12229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614ECAC-D70F-7DF5-A768-024E6D61A712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614ECAC-D70F-7DF5-A768-024E6D61A712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400502" y="4549604"/>
                    <a:ext cx="15986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418867E-E5CA-2790-5ACE-2187A47D42FA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418867E-E5CA-2790-5ACE-2187A47D42FA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340417" y="4756611"/>
                    <a:ext cx="129559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B89196-9069-E356-731C-9C90A0460459}"/>
              </a:ext>
            </a:extLst>
          </p:cNvPr>
          <p:cNvGrpSpPr/>
          <p:nvPr/>
        </p:nvGrpSpPr>
        <p:grpSpPr>
          <a:xfrm rot="18773824">
            <a:off x="8391682" y="2302426"/>
            <a:ext cx="255020" cy="2210095"/>
            <a:chOff x="6116110" y="435743"/>
            <a:chExt cx="183998" cy="221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2765DA-4AAF-4823-9C34-6371491F8432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2765DA-4AAF-4823-9C34-6371491F84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 rot="21417456">
                  <a:off x="6103337" y="417736"/>
                  <a:ext cx="4291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3D4896-0605-E956-2304-8FE4DC191119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3D4896-0605-E956-2304-8FE4DC1911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 rot="21417456">
                  <a:off x="6129304" y="566142"/>
                  <a:ext cx="34458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6294404-1FA5-6EED-6EF1-564158FBCC1E}"/>
                </a:ext>
              </a:extLst>
            </p:cNvPr>
            <p:cNvGrpSpPr/>
            <p:nvPr/>
          </p:nvGrpSpPr>
          <p:grpSpPr>
            <a:xfrm rot="21417456">
              <a:off x="6184380" y="734537"/>
              <a:ext cx="49303" cy="500458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E97E8D1-981D-1981-2AFB-2C1CB21363F6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E97E8D1-981D-1981-2AFB-2C1CB21363F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420800" y="2550488"/>
                    <a:ext cx="8208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998026A-F667-E5ED-1DCB-EB8E46751634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B998026A-F667-E5ED-1DCB-EB8E46751634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DAD50450-4F31-9BCC-C37B-0D4A0939A8D7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DAD50450-4F31-9BCC-C37B-0D4A0939A8D7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5506480" y="2871638"/>
                    <a:ext cx="83923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0E1AC62-498A-7B53-34F0-7EC51930715F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0E1AC62-498A-7B53-34F0-7EC51930715F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559040" y="3049510"/>
                    <a:ext cx="59904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EB46D8-59EC-F51F-B8A6-F537154960F4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EB46D8-59EC-F51F-B8A6-F537154960F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 rot="21417456">
                  <a:off x="6251595" y="1291650"/>
                  <a:ext cx="3093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81F42AB-5174-059A-2AD7-E8B884BA8904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81F42AB-5174-059A-2AD7-E8B884BA890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 rot="21417456">
                  <a:off x="6263072" y="1430041"/>
                  <a:ext cx="34458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5C8042-837A-F248-9D7C-AAE7AA38F821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5C8042-837A-F248-9D7C-AAE7AA38F8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 rot="21417456">
                  <a:off x="6279263" y="1710813"/>
                  <a:ext cx="265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B260A4-9607-6577-BAE5-28EB5EC24272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B260A4-9607-6577-BAE5-28EB5EC242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 rot="21417456">
                  <a:off x="6272010" y="1894552"/>
                  <a:ext cx="41086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D605E0-8691-EE1A-691B-0E7BC6FA9809}"/>
                </a:ext>
              </a:extLst>
            </p:cNvPr>
            <p:cNvGrpSpPr/>
            <p:nvPr/>
          </p:nvGrpSpPr>
          <p:grpSpPr>
            <a:xfrm rot="21417456">
              <a:off x="6235161" y="2178019"/>
              <a:ext cx="63882" cy="467819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C57D057-9882-66EF-DDB1-6CCC2C84A78D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C57D057-9882-66EF-DDB1-6CCC2C84A78D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499157" y="4271330"/>
                    <a:ext cx="9711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B5E077C7-D21C-AE9A-A065-4DC2A6A54046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B5E077C7-D21C-AE9A-A065-4DC2A6A54046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414040" y="4549604"/>
                    <a:ext cx="133056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CFAA02A-2C47-3600-D3F8-975733931A86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CFAA02A-2C47-3600-D3F8-975733931A86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353510" y="4756611"/>
                    <a:ext cx="103635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5C4381-9001-7E0F-E209-8A12730C3FC1}"/>
              </a:ext>
            </a:extLst>
          </p:cNvPr>
          <p:cNvGrpSpPr/>
          <p:nvPr/>
        </p:nvGrpSpPr>
        <p:grpSpPr>
          <a:xfrm rot="18773824">
            <a:off x="8647742" y="2102750"/>
            <a:ext cx="255020" cy="2210104"/>
            <a:chOff x="6116110" y="435743"/>
            <a:chExt cx="183998" cy="221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EBBF18-A38C-D4E1-5A24-68D07A979EEF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EBBF18-A38C-D4E1-5A24-68D07A979E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 rot="21417456">
                  <a:off x="6103337" y="417736"/>
                  <a:ext cx="4291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A48332-6AFB-206A-1431-12057312D590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A48332-6AFB-206A-1431-12057312D5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 rot="21417456">
                  <a:off x="6129304" y="566142"/>
                  <a:ext cx="34458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AFE7C4E-9CCE-1E68-1251-618C5C3FCA25}"/>
                </a:ext>
              </a:extLst>
            </p:cNvPr>
            <p:cNvGrpSpPr/>
            <p:nvPr/>
          </p:nvGrpSpPr>
          <p:grpSpPr>
            <a:xfrm rot="21417456">
              <a:off x="6184379" y="734533"/>
              <a:ext cx="49303" cy="500457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D485421D-1618-D682-23E1-0A612D94C386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D485421D-1618-D682-23E1-0A612D94C38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420800" y="2550488"/>
                    <a:ext cx="8208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DB31A7AB-4BD1-5D55-F4B8-7BC6305DB4D5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DB31A7AB-4BD1-5D55-F4B8-7BC6305DB4D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2954A953-C4F4-3C66-0510-71B6620CAB3F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2954A953-C4F4-3C66-0510-71B6620CAB3F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5506480" y="2871638"/>
                    <a:ext cx="83923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5F566D21-0C23-5FEA-7BD3-94C1264B7764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5F566D21-0C23-5FEA-7BD3-94C1264B776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559040" y="3049510"/>
                    <a:ext cx="59904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30B82F-88E8-77DA-AFE1-A44054144C36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30B82F-88E8-77DA-AFE1-A44054144C3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 rot="21417456">
                  <a:off x="6251595" y="1291650"/>
                  <a:ext cx="3093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72CEDF-1F16-31B6-81ED-EACBAFEB1C7B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72CEDF-1F16-31B6-81ED-EACBAFEB1C7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 rot="21417456">
                  <a:off x="6263072" y="1430041"/>
                  <a:ext cx="34458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A59DF8-5E75-1AA4-14C5-770CEB9DC7C0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A59DF8-5E75-1AA4-14C5-770CEB9DC7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 rot="21417456">
                  <a:off x="6279263" y="1710813"/>
                  <a:ext cx="265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C3130B-D832-27CA-1830-072AF4C9599E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C3130B-D832-27CA-1830-072AF4C959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 rot="21417456">
                  <a:off x="6272010" y="1894552"/>
                  <a:ext cx="41086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F736E4-7670-632B-1239-B7027AA5E0C9}"/>
                </a:ext>
              </a:extLst>
            </p:cNvPr>
            <p:cNvGrpSpPr/>
            <p:nvPr/>
          </p:nvGrpSpPr>
          <p:grpSpPr>
            <a:xfrm rot="21417456">
              <a:off x="6235162" y="2178027"/>
              <a:ext cx="63882" cy="46782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EFF7FFD-DCE7-1219-53C9-83D3CE7E63EF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9EFF7FFD-DCE7-1219-53C9-83D3CE7E63EF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499157" y="4271330"/>
                    <a:ext cx="9711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E3565A5-4A7D-DC74-9E92-437F7C0F0988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E3565A5-4A7D-DC74-9E92-437F7C0F0988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414040" y="4549604"/>
                    <a:ext cx="133056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C3B77DFE-0181-8761-CD5F-A7EE5C1525F9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C3B77DFE-0181-8761-CD5F-A7EE5C1525F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353510" y="4756611"/>
                    <a:ext cx="103635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45E3B79-7244-12C2-45BF-27A2F1E0B1C5}"/>
                  </a:ext>
                </a:extLst>
              </p14:cNvPr>
              <p14:cNvContentPartPr/>
              <p14:nvPr/>
            </p14:nvContentPartPr>
            <p14:xfrm>
              <a:off x="8502690" y="3000750"/>
              <a:ext cx="308160" cy="398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45E3B79-7244-12C2-45BF-27A2F1E0B1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449050" y="2893110"/>
                <a:ext cx="415800" cy="6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12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986CB-FCEF-A417-D68D-2852FB9D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"/>
            <a:ext cx="8463439" cy="59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5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0BA1DE2-AA9E-B8F0-01B4-73941EFD2570}"/>
                  </a:ext>
                </a:extLst>
              </p14:cNvPr>
              <p14:cNvContentPartPr/>
              <p14:nvPr/>
            </p14:nvContentPartPr>
            <p14:xfrm rot="425197">
              <a:off x="7108662" y="3032356"/>
              <a:ext cx="1520702" cy="7041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0BA1DE2-AA9E-B8F0-01B4-73941EFD25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425197">
                <a:off x="7090666" y="3014393"/>
                <a:ext cx="1556335" cy="10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A64C3B3-0E87-8E58-4DCB-2FC66FAC46C4}"/>
                  </a:ext>
                </a:extLst>
              </p14:cNvPr>
              <p14:cNvContentPartPr/>
              <p14:nvPr/>
            </p14:nvContentPartPr>
            <p14:xfrm rot="21347695">
              <a:off x="7297398" y="3252966"/>
              <a:ext cx="1349184" cy="1380759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A64C3B3-0E87-8E58-4DCB-2FC66FAC46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1347695">
                <a:off x="7279399" y="3234964"/>
                <a:ext cx="1384821" cy="14164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Greedy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14:cNvPr>
              <p14:cNvContentPartPr/>
              <p14:nvPr/>
            </p14:nvContentPartPr>
            <p14:xfrm>
              <a:off x="1881800" y="2797320"/>
              <a:ext cx="72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7EF6A4-715E-5838-37F1-FC10098C34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8800" y="27421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14:cNvPr>
              <p14:cNvContentPartPr/>
              <p14:nvPr/>
            </p14:nvContentPartPr>
            <p14:xfrm>
              <a:off x="3327240" y="2151840"/>
              <a:ext cx="2556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41D779-CD17-4938-BCE7-CD8788875A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5115" y="208884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14:cNvPr>
              <p14:cNvContentPartPr/>
              <p14:nvPr/>
            </p14:nvContentPartPr>
            <p14:xfrm>
              <a:off x="2063960" y="4613880"/>
              <a:ext cx="360" cy="1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2F0349-7AD5-723F-81F6-F1D72BBA1C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0960" y="45508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14:cNvPr>
              <p14:cNvContentPartPr/>
              <p14:nvPr/>
            </p14:nvContentPartPr>
            <p14:xfrm>
              <a:off x="3413240" y="3068040"/>
              <a:ext cx="1440" cy="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D7018-7F75-E4B5-50F6-FD4069E191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0240" y="30050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14:cNvPr>
              <p14:cNvContentPartPr/>
              <p14:nvPr/>
            </p14:nvContentPartPr>
            <p14:xfrm>
              <a:off x="3242280" y="40825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74DFF-E90B-F5B6-22D0-BD76B51CD2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79280" y="40195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14:cNvPr>
              <p14:cNvContentPartPr/>
              <p14:nvPr/>
            </p14:nvContentPartPr>
            <p14:xfrm>
              <a:off x="4552280" y="4674000"/>
              <a:ext cx="36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D6959E-5D2A-71D9-C179-E8A2BE9302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9280" y="46110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14:cNvPr>
              <p14:cNvContentPartPr/>
              <p14:nvPr/>
            </p14:nvContentPartPr>
            <p14:xfrm>
              <a:off x="4535000" y="2866440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7F7A06-0A18-D496-1859-F6678F3ECB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72000" y="28034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B677DF9-BE44-6FE4-480B-79FE85A07B6B}"/>
              </a:ext>
            </a:extLst>
          </p:cNvPr>
          <p:cNvGrpSpPr/>
          <p:nvPr/>
        </p:nvGrpSpPr>
        <p:grpSpPr>
          <a:xfrm>
            <a:off x="1630000" y="44721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08A47A-6544-E635-DE41-9BFBF74570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D2DA8F-889D-091C-1F3D-F66203CCF0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14:cNvPr>
              <p14:cNvContentPartPr/>
              <p14:nvPr/>
            </p14:nvContentPartPr>
            <p14:xfrm>
              <a:off x="1514080" y="2546840"/>
              <a:ext cx="86400" cy="14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63A382-8F06-C73B-252B-BF08E77D41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6080" y="252884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14:cNvPr>
              <p14:cNvContentPartPr/>
              <p14:nvPr/>
            </p14:nvContentPartPr>
            <p14:xfrm>
              <a:off x="3495360" y="4013400"/>
              <a:ext cx="86040" cy="13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CEFD2D-BBD8-78F0-F869-B2592FFB825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77360" y="3995400"/>
                <a:ext cx="1216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4A188-4D3B-D40C-EA28-4E678B1D4147}"/>
              </a:ext>
            </a:extLst>
          </p:cNvPr>
          <p:cNvGrpSpPr/>
          <p:nvPr/>
        </p:nvGrpSpPr>
        <p:grpSpPr>
          <a:xfrm>
            <a:off x="3572200" y="2742240"/>
            <a:ext cx="158760" cy="153360"/>
            <a:chOff x="3572200" y="2640800"/>
            <a:chExt cx="1587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14:cNvPr>
                <p14:cNvContentPartPr/>
                <p14:nvPr/>
              </p14:nvContentPartPr>
              <p14:xfrm>
                <a:off x="3572200" y="2653040"/>
                <a:ext cx="158760" cy="8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BCCA6-E145-E5D3-EEA4-F136079541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4200" y="2634964"/>
                  <a:ext cx="194400" cy="121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14:cNvPr>
                <p14:cNvContentPartPr/>
                <p14:nvPr/>
              </p14:nvContentPartPr>
              <p14:xfrm>
                <a:off x="3666520" y="2640800"/>
                <a:ext cx="19080" cy="15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197599-AF47-A9AB-3AF1-8B8398381D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48520" y="2622800"/>
                  <a:ext cx="547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A8787-EB58-CC48-E2AA-2A1B9A167C04}"/>
              </a:ext>
            </a:extLst>
          </p:cNvPr>
          <p:cNvGrpSpPr/>
          <p:nvPr/>
        </p:nvGrpSpPr>
        <p:grpSpPr>
          <a:xfrm>
            <a:off x="3531520" y="1931960"/>
            <a:ext cx="143280" cy="191160"/>
            <a:chOff x="3531520" y="1931960"/>
            <a:chExt cx="1432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14:cNvPr>
                <p14:cNvContentPartPr/>
                <p14:nvPr/>
              </p14:nvContentPartPr>
              <p14:xfrm>
                <a:off x="3531520" y="1954280"/>
                <a:ext cx="7128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F0F85-4B3A-4EF6-A0F5-02A31E1EF8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3520" y="1936242"/>
                  <a:ext cx="106920" cy="20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14:cNvPr>
                <p14:cNvContentPartPr/>
                <p14:nvPr/>
              </p14:nvContentPartPr>
              <p14:xfrm>
                <a:off x="3535120" y="1931960"/>
                <a:ext cx="13968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5FA58D-27F1-B1F3-A768-7CE9DFFCB5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17073" y="1914522"/>
                  <a:ext cx="175412" cy="456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14:cNvPr>
              <p14:cNvContentPartPr/>
              <p14:nvPr/>
            </p14:nvContentPartPr>
            <p14:xfrm>
              <a:off x="4753720" y="2552240"/>
              <a:ext cx="156600" cy="217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3E9C59-AA46-EE54-FCB0-956DCA3388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35720" y="2534240"/>
                <a:ext cx="1922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14:cNvPr>
              <p14:cNvContentPartPr/>
              <p14:nvPr/>
            </p14:nvContentPartPr>
            <p14:xfrm>
              <a:off x="4683160" y="4400480"/>
              <a:ext cx="214920" cy="97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BD4333-74B9-5E24-CB27-D0D409A548F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65160" y="4382480"/>
                <a:ext cx="2505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14:cNvPr>
              <p14:cNvContentPartPr/>
              <p14:nvPr/>
            </p14:nvContentPartPr>
            <p14:xfrm>
              <a:off x="7123760" y="2906220"/>
              <a:ext cx="720" cy="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BC5FFCC-DBA0-6EF6-61B7-7A8E3CD150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0760" y="2851095"/>
                <a:ext cx="126360" cy="11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14:cNvPr>
              <p14:cNvContentPartPr/>
              <p14:nvPr/>
            </p14:nvContentPartPr>
            <p14:xfrm>
              <a:off x="8661240" y="2209800"/>
              <a:ext cx="25560" cy="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CAD024-1444-A861-8A61-702BD1D637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99115" y="2146800"/>
                <a:ext cx="149455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14:cNvPr>
              <p14:cNvContentPartPr/>
              <p14:nvPr/>
            </p14:nvContentPartPr>
            <p14:xfrm>
              <a:off x="7305920" y="4722780"/>
              <a:ext cx="360" cy="1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9CC759-E988-EDAF-7CED-4971D0349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920" y="4659780"/>
                <a:ext cx="126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14:cNvPr>
              <p14:cNvContentPartPr/>
              <p14:nvPr/>
            </p14:nvContentPartPr>
            <p14:xfrm>
              <a:off x="8655200" y="3176940"/>
              <a:ext cx="144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527A9C-BBAC-6D65-A316-051834B267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92200" y="3113940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14:cNvPr>
              <p14:cNvContentPartPr/>
              <p14:nvPr/>
            </p14:nvContentPartPr>
            <p14:xfrm>
              <a:off x="9794240" y="4782900"/>
              <a:ext cx="360" cy="6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E0ABFB-24D8-D47A-5D93-D56E86FE22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31240" y="47199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14:cNvPr>
              <p14:cNvContentPartPr/>
              <p14:nvPr/>
            </p14:nvContentPartPr>
            <p14:xfrm>
              <a:off x="9776960" y="2975340"/>
              <a:ext cx="504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FD4A0A-D241-CE7A-DB64-286490D6F2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13960" y="2912340"/>
                <a:ext cx="1306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8C2BD-7FB9-36F1-8BC3-C6B435658519}"/>
              </a:ext>
            </a:extLst>
          </p:cNvPr>
          <p:cNvGrpSpPr/>
          <p:nvPr/>
        </p:nvGrpSpPr>
        <p:grpSpPr>
          <a:xfrm>
            <a:off x="6871960" y="4581020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F0C9B5-BAB5-BE9D-7C78-DABEFEE083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3F8C05-15D8-2E77-017C-E2D85E7767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F9E076-796B-1152-7779-34BCB5CBAB18}"/>
              </a:ext>
            </a:extLst>
          </p:cNvPr>
          <p:cNvGrpSpPr/>
          <p:nvPr/>
        </p:nvGrpSpPr>
        <p:grpSpPr>
          <a:xfrm>
            <a:off x="8609460" y="4191000"/>
            <a:ext cx="382140" cy="257792"/>
            <a:chOff x="8164520" y="4191420"/>
            <a:chExt cx="382140" cy="2577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14:cNvPr>
                <p14:cNvContentPartPr/>
                <p14:nvPr/>
              </p14:nvContentPartPr>
              <p14:xfrm>
                <a:off x="8164520" y="419142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2D74B5-24B5-9BA5-F1F8-7EDFFCF1AD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01520" y="4128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14:cNvPr>
                <p14:cNvContentPartPr/>
                <p14:nvPr/>
              </p14:nvContentPartPr>
              <p14:xfrm>
                <a:off x="8460620" y="4310972"/>
                <a:ext cx="860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5F482E-21CE-26D5-48ED-1A24F746C5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42620" y="4292972"/>
                  <a:ext cx="1216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14:cNvPr>
              <p14:cNvContentPartPr/>
              <p14:nvPr/>
            </p14:nvContentPartPr>
            <p14:xfrm>
              <a:off x="2145880" y="2825040"/>
              <a:ext cx="1098720" cy="131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87541E-9AE7-8DC9-4EFE-FB8E778526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27880" y="2807040"/>
                <a:ext cx="1134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14:cNvPr>
              <p14:cNvContentPartPr/>
              <p14:nvPr/>
            </p14:nvContentPartPr>
            <p14:xfrm>
              <a:off x="2075680" y="3209520"/>
              <a:ext cx="1138320" cy="1164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7A4C2DF-1337-FC26-931D-A1D3EC7747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57680" y="3191520"/>
                <a:ext cx="1173960" cy="12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14:cNvPr>
              <p14:cNvContentPartPr/>
              <p14:nvPr/>
            </p14:nvContentPartPr>
            <p14:xfrm rot="20550383">
              <a:off x="3185287" y="3295764"/>
              <a:ext cx="313386" cy="57965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8A4AFBD-8C6D-5BF0-69B2-0984803932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 rot="20550383">
                <a:off x="3167276" y="3277774"/>
                <a:ext cx="349047" cy="61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14:cNvPr>
              <p14:cNvContentPartPr/>
              <p14:nvPr/>
            </p14:nvContentPartPr>
            <p14:xfrm rot="601208">
              <a:off x="7132720" y="2905599"/>
              <a:ext cx="7157" cy="30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A854A9A-4721-5732-40BD-D5D61257B8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 rot="601208">
                <a:off x="7073078" y="2852749"/>
                <a:ext cx="126100" cy="1057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47B35922-8504-AC6D-816B-0FCFF146F035}"/>
              </a:ext>
            </a:extLst>
          </p:cNvPr>
          <p:cNvGrpSpPr/>
          <p:nvPr/>
        </p:nvGrpSpPr>
        <p:grpSpPr>
          <a:xfrm rot="607741">
            <a:off x="8309896" y="2113691"/>
            <a:ext cx="183998" cy="2210095"/>
            <a:chOff x="6116110" y="435743"/>
            <a:chExt cx="183998" cy="221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BAD0BB-75B1-3943-21CB-4312169B343A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BAD0BB-75B1-3943-21CB-4312169B34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 rot="21417456">
                  <a:off x="6098483" y="417736"/>
                  <a:ext cx="5252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6EFBD0-CF9F-12EB-C9F3-F985AA663D10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6EFBD0-CF9F-12EB-C9F3-F985AA663D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 rot="21417456">
                  <a:off x="6124694" y="566142"/>
                  <a:ext cx="43586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29EFEE-5A63-F6AE-AF6A-4156FC40D499}"/>
                </a:ext>
              </a:extLst>
            </p:cNvPr>
            <p:cNvGrpSpPr/>
            <p:nvPr/>
          </p:nvGrpSpPr>
          <p:grpSpPr>
            <a:xfrm rot="21417456">
              <a:off x="6184380" y="734537"/>
              <a:ext cx="49303" cy="500458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3464B81-07BE-0543-7486-EBEEA08D1339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3464B81-07BE-0543-7486-EBEEA08D133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407709" y="2550488"/>
                    <a:ext cx="10800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24B37C8-FA3D-8EE1-EA73-F8CF44AF17E6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24B37C8-FA3D-8EE1-EA73-F8CF44AF17E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AACDF610-9909-E102-D590-51E2C7D2B523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AACDF610-9909-E102-D590-51E2C7D2B52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493320" y="2871638"/>
                    <a:ext cx="109980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8C83520A-D05E-56E8-A05F-C503979EC6DB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8C83520A-D05E-56E8-A05F-C503979EC6DB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551840" y="3049510"/>
                    <a:ext cx="7416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ADD05E-A592-F82C-0DFA-9E676BE63FD2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ADD05E-A592-F82C-0DFA-9E676BE63F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 rot="21417456">
                  <a:off x="6247120" y="1291650"/>
                  <a:ext cx="3979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425019-729D-CD36-6E1E-1D397F46008C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425019-729D-CD36-6E1E-1D397F4600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 rot="21417456">
                  <a:off x="6258462" y="1430041"/>
                  <a:ext cx="43586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7E40D8-244C-C669-A1C0-AAD166F4D96E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7E40D8-244C-C669-A1C0-AAD166F4D9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 rot="21417456">
                  <a:off x="6275121" y="1710813"/>
                  <a:ext cx="347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176742-D2D4-6F07-3E2B-11995CE0748C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176742-D2D4-6F07-3E2B-11995CE074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 rot="21417456">
                  <a:off x="6267162" y="1894552"/>
                  <a:ext cx="50687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8AE13F-6B9F-BF20-DBA6-C2DFF332432A}"/>
                </a:ext>
              </a:extLst>
            </p:cNvPr>
            <p:cNvGrpSpPr/>
            <p:nvPr/>
          </p:nvGrpSpPr>
          <p:grpSpPr>
            <a:xfrm rot="21417456">
              <a:off x="6235161" y="2178019"/>
              <a:ext cx="63882" cy="467819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68C11B0-D0D9-663A-CEA0-4FA65A09C336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68C11B0-D0D9-663A-CEA0-4FA65A09C33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486440" y="4271330"/>
                    <a:ext cx="12229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2181C4D2-9623-73E2-423B-4905F5A27C0E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181C4D2-9623-73E2-423B-4905F5A27C0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400502" y="4549604"/>
                    <a:ext cx="15986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49B0A7B-7202-ACFD-D264-69FBB815D68E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49B0A7B-7202-ACFD-D264-69FBB815D68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340417" y="4756611"/>
                    <a:ext cx="129559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01A36E-6D23-8955-DF45-53EFB1B5757F}"/>
              </a:ext>
            </a:extLst>
          </p:cNvPr>
          <p:cNvGrpSpPr/>
          <p:nvPr/>
        </p:nvGrpSpPr>
        <p:grpSpPr>
          <a:xfrm rot="607741">
            <a:off x="8651107" y="2153337"/>
            <a:ext cx="183998" cy="2210104"/>
            <a:chOff x="6116110" y="435743"/>
            <a:chExt cx="183998" cy="221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5E82AE-F625-A9DA-4B9A-742D72A72894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5E82AE-F625-A9DA-4B9A-742D72A728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 rot="21417456">
                  <a:off x="6098483" y="417736"/>
                  <a:ext cx="5252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8949B2-D9DA-818D-12C1-34DD8A2B8B12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8949B2-D9DA-818D-12C1-34DD8A2B8B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 rot="21417456">
                  <a:off x="6124694" y="566142"/>
                  <a:ext cx="43586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4B837A0-F87D-4632-20C6-E28E590DC2BA}"/>
                </a:ext>
              </a:extLst>
            </p:cNvPr>
            <p:cNvGrpSpPr/>
            <p:nvPr/>
          </p:nvGrpSpPr>
          <p:grpSpPr>
            <a:xfrm rot="21417456">
              <a:off x="6184379" y="734533"/>
              <a:ext cx="49303" cy="500457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14501960-D8AB-F3C2-9C3B-39923B89A991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14501960-D8AB-F3C2-9C3B-39923B89A99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407709" y="2550488"/>
                    <a:ext cx="10800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22F12D3-FC8C-34A6-E227-DF1B56DC3395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22F12D3-FC8C-34A6-E227-DF1B56DC339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3B86265-D4A4-2C41-CB0A-D9FED530E371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3B86265-D4A4-2C41-CB0A-D9FED530E37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493320" y="2871638"/>
                    <a:ext cx="109980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012D446-44D8-AC27-A2AD-D5CAFE70B2F9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012D446-44D8-AC27-A2AD-D5CAFE70B2F9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551840" y="3049510"/>
                    <a:ext cx="7416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45DBB5-C16E-21E1-BE80-CA8BA7560B05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45DBB5-C16E-21E1-BE80-CA8BA7560B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 rot="21417456">
                  <a:off x="6247120" y="1291650"/>
                  <a:ext cx="3979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33997A-6700-DCA1-4839-559A567565D4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33997A-6700-DCA1-4839-559A567565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 rot="21417456">
                  <a:off x="6258462" y="1430041"/>
                  <a:ext cx="43586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42F5F1-EF45-C319-9683-692C522F4ECF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42F5F1-EF45-C319-9683-692C522F4E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 rot="21417456">
                  <a:off x="6275121" y="1710813"/>
                  <a:ext cx="347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31C59B-B45A-50D8-5C7E-697C128695F2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31C59B-B45A-50D8-5C7E-697C128695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 rot="21417456">
                  <a:off x="6267162" y="1894552"/>
                  <a:ext cx="50687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08D832C-14AB-F032-E9FC-3D5CD8BAB106}"/>
                </a:ext>
              </a:extLst>
            </p:cNvPr>
            <p:cNvGrpSpPr/>
            <p:nvPr/>
          </p:nvGrpSpPr>
          <p:grpSpPr>
            <a:xfrm rot="21417456">
              <a:off x="6235162" y="2178027"/>
              <a:ext cx="63882" cy="46782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1AAB7B9-887D-F510-A4D4-ADDF05A27279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1AAB7B9-887D-F510-A4D4-ADDF05A2727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486440" y="4271330"/>
                    <a:ext cx="12229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614ECAC-D70F-7DF5-A768-024E6D61A712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614ECAC-D70F-7DF5-A768-024E6D61A71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400502" y="4549604"/>
                    <a:ext cx="15986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418867E-E5CA-2790-5ACE-2187A47D42FA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418867E-E5CA-2790-5ACE-2187A47D42F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340417" y="4756611"/>
                    <a:ext cx="129559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B89196-9069-E356-731C-9C90A0460459}"/>
              </a:ext>
            </a:extLst>
          </p:cNvPr>
          <p:cNvGrpSpPr/>
          <p:nvPr/>
        </p:nvGrpSpPr>
        <p:grpSpPr>
          <a:xfrm rot="18773824">
            <a:off x="8391682" y="2302426"/>
            <a:ext cx="255020" cy="2210095"/>
            <a:chOff x="6116110" y="435743"/>
            <a:chExt cx="183998" cy="221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2765DA-4AAF-4823-9C34-6371491F8432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2765DA-4AAF-4823-9C34-6371491F84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 rot="21417456">
                  <a:off x="6103337" y="417736"/>
                  <a:ext cx="4291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3D4896-0605-E956-2304-8FE4DC191119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3D4896-0605-E956-2304-8FE4DC1911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 rot="21417456">
                  <a:off x="6129304" y="566142"/>
                  <a:ext cx="34458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6294404-1FA5-6EED-6EF1-564158FBCC1E}"/>
                </a:ext>
              </a:extLst>
            </p:cNvPr>
            <p:cNvGrpSpPr/>
            <p:nvPr/>
          </p:nvGrpSpPr>
          <p:grpSpPr>
            <a:xfrm rot="21417456">
              <a:off x="6184380" y="734537"/>
              <a:ext cx="49303" cy="500458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E97E8D1-981D-1981-2AFB-2C1CB21363F6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E97E8D1-981D-1981-2AFB-2C1CB21363F6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420800" y="2550488"/>
                    <a:ext cx="8208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998026A-F667-E5ED-1DCB-EB8E46751634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B998026A-F667-E5ED-1DCB-EB8E4675163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DAD50450-4F31-9BCC-C37B-0D4A0939A8D7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DAD50450-4F31-9BCC-C37B-0D4A0939A8D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506480" y="2871638"/>
                    <a:ext cx="83923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0E1AC62-498A-7B53-34F0-7EC51930715F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0E1AC62-498A-7B53-34F0-7EC51930715F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559040" y="3049510"/>
                    <a:ext cx="59904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EB46D8-59EC-F51F-B8A6-F537154960F4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EB46D8-59EC-F51F-B8A6-F537154960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 rot="21417456">
                  <a:off x="6251595" y="1291650"/>
                  <a:ext cx="3093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81F42AB-5174-059A-2AD7-E8B884BA8904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81F42AB-5174-059A-2AD7-E8B884BA89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 rot="21417456">
                  <a:off x="6263072" y="1430041"/>
                  <a:ext cx="34458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5C8042-837A-F248-9D7C-AAE7AA38F821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5C8042-837A-F248-9D7C-AAE7AA38F8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 rot="21417456">
                  <a:off x="6279263" y="1710813"/>
                  <a:ext cx="265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B260A4-9607-6577-BAE5-28EB5EC24272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B260A4-9607-6577-BAE5-28EB5EC242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 rot="21417456">
                  <a:off x="6272010" y="1894552"/>
                  <a:ext cx="41086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D605E0-8691-EE1A-691B-0E7BC6FA9809}"/>
                </a:ext>
              </a:extLst>
            </p:cNvPr>
            <p:cNvGrpSpPr/>
            <p:nvPr/>
          </p:nvGrpSpPr>
          <p:grpSpPr>
            <a:xfrm rot="21417456">
              <a:off x="6235161" y="2178019"/>
              <a:ext cx="63882" cy="467819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C57D057-9882-66EF-DDB1-6CCC2C84A78D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C57D057-9882-66EF-DDB1-6CCC2C84A78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499157" y="4271330"/>
                    <a:ext cx="9711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B5E077C7-D21C-AE9A-A065-4DC2A6A54046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B5E077C7-D21C-AE9A-A065-4DC2A6A54046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414040" y="4549604"/>
                    <a:ext cx="133056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CFAA02A-2C47-3600-D3F8-975733931A86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CFAA02A-2C47-3600-D3F8-975733931A86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353510" y="4756611"/>
                    <a:ext cx="103635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5C4381-9001-7E0F-E209-8A12730C3FC1}"/>
              </a:ext>
            </a:extLst>
          </p:cNvPr>
          <p:cNvGrpSpPr/>
          <p:nvPr/>
        </p:nvGrpSpPr>
        <p:grpSpPr>
          <a:xfrm rot="18773824">
            <a:off x="8647742" y="2102750"/>
            <a:ext cx="255020" cy="2210104"/>
            <a:chOff x="6116110" y="435743"/>
            <a:chExt cx="183998" cy="221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EBBF18-A38C-D4E1-5A24-68D07A979EEF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EBBF18-A38C-D4E1-5A24-68D07A979EE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 rot="21417456">
                  <a:off x="6103337" y="417736"/>
                  <a:ext cx="42918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A48332-6AFB-206A-1431-12057312D590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A48332-6AFB-206A-1431-12057312D59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 rot="21417456">
                  <a:off x="6129304" y="566142"/>
                  <a:ext cx="34458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AFE7C4E-9CCE-1E68-1251-618C5C3FCA25}"/>
                </a:ext>
              </a:extLst>
            </p:cNvPr>
            <p:cNvGrpSpPr/>
            <p:nvPr/>
          </p:nvGrpSpPr>
          <p:grpSpPr>
            <a:xfrm rot="21417456">
              <a:off x="6184379" y="734533"/>
              <a:ext cx="49303" cy="500457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D485421D-1618-D682-23E1-0A612D94C386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D485421D-1618-D682-23E1-0A612D94C386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420800" y="2550488"/>
                    <a:ext cx="8208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DB31A7AB-4BD1-5D55-F4B8-7BC6305DB4D5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DB31A7AB-4BD1-5D55-F4B8-7BC6305DB4D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2954A953-C4F4-3C66-0510-71B6620CAB3F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2954A953-C4F4-3C66-0510-71B6620CAB3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506480" y="2871638"/>
                    <a:ext cx="83923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5F566D21-0C23-5FEA-7BD3-94C1264B7764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5F566D21-0C23-5FEA-7BD3-94C1264B776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559040" y="3049510"/>
                    <a:ext cx="59904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30B82F-88E8-77DA-AFE1-A44054144C36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30B82F-88E8-77DA-AFE1-A44054144C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 rot="21417456">
                  <a:off x="6251595" y="1291650"/>
                  <a:ext cx="30935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72CEDF-1F16-31B6-81ED-EACBAFEB1C7B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72CEDF-1F16-31B6-81ED-EACBAFEB1C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 rot="21417456">
                  <a:off x="6263072" y="1430041"/>
                  <a:ext cx="34458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A59DF8-5E75-1AA4-14C5-770CEB9DC7C0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A59DF8-5E75-1AA4-14C5-770CEB9DC7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 rot="21417456">
                  <a:off x="6279263" y="1710813"/>
                  <a:ext cx="26590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C3130B-D832-27CA-1830-072AF4C9599E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C3130B-D832-27CA-1830-072AF4C959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 rot="21417456">
                  <a:off x="6272010" y="1894552"/>
                  <a:ext cx="41086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F736E4-7670-632B-1239-B7027AA5E0C9}"/>
                </a:ext>
              </a:extLst>
            </p:cNvPr>
            <p:cNvGrpSpPr/>
            <p:nvPr/>
          </p:nvGrpSpPr>
          <p:grpSpPr>
            <a:xfrm rot="21417456">
              <a:off x="6235162" y="2178027"/>
              <a:ext cx="63882" cy="46782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EFF7FFD-DCE7-1219-53C9-83D3CE7E63EF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9EFF7FFD-DCE7-1219-53C9-83D3CE7E63E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499157" y="4271330"/>
                    <a:ext cx="97112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E3565A5-4A7D-DC74-9E92-437F7C0F0988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E3565A5-4A7D-DC74-9E92-437F7C0F0988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414040" y="4549604"/>
                    <a:ext cx="133056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C3B77DFE-0181-8761-CD5F-A7EE5C1525F9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C3B77DFE-0181-8761-CD5F-A7EE5C1525F9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353510" y="4756611"/>
                    <a:ext cx="103635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D883100-0129-A2C4-3091-03A0516966BF}"/>
              </a:ext>
            </a:extLst>
          </p:cNvPr>
          <p:cNvGrpSpPr/>
          <p:nvPr/>
        </p:nvGrpSpPr>
        <p:grpSpPr>
          <a:xfrm rot="16506200">
            <a:off x="8716987" y="2275889"/>
            <a:ext cx="125587" cy="2210095"/>
            <a:chOff x="6116110" y="435743"/>
            <a:chExt cx="183998" cy="2210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F47E038-1376-E2D4-40DD-43D671C1922A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F47E038-1376-E2D4-40DD-43D671C1922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 rot="21417456">
                  <a:off x="6090188" y="417736"/>
                  <a:ext cx="68953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A5EA3CC-2696-F74A-D49F-FD49A2FC9F95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A5EA3CC-2696-F74A-D49F-FD49A2FC9F9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 rot="21417456">
                  <a:off x="6116879" y="566142"/>
                  <a:ext cx="59060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A44F08C-294F-1208-0162-CDBB0D5C137E}"/>
                </a:ext>
              </a:extLst>
            </p:cNvPr>
            <p:cNvGrpSpPr/>
            <p:nvPr/>
          </p:nvGrpSpPr>
          <p:grpSpPr>
            <a:xfrm rot="21417456">
              <a:off x="6184380" y="734537"/>
              <a:ext cx="49303" cy="500458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588545A8-9621-6F93-F17F-43B181BCD1C9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588545A8-9621-6F93-F17F-43B181BCD1C9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389300" y="2550488"/>
                    <a:ext cx="14445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2D1CEE77-7AE2-7DA2-8F02-C4A7FA4949A1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2D1CEE77-7AE2-7DA2-8F02-C4A7FA4949A1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1708899-AE71-C767-AEAD-0372A3DC5B4C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1708899-AE71-C767-AEAD-0372A3DC5B4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75243" y="2871638"/>
                    <a:ext cx="145772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FF0931CD-4B2A-1E58-F556-D4E842C36168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FF0931CD-4B2A-1E58-F556-D4E842C36168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539840" y="3049510"/>
                    <a:ext cx="9792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F79C2F-090B-42A2-48DB-DF622445405D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F79C2F-090B-42A2-48DB-DF62244540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 rot="21417456">
                  <a:off x="6239973" y="1291650"/>
                  <a:ext cx="53946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782BEAF-B161-C39E-C69B-4CC87559C914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782BEAF-B161-C39E-C69B-4CC87559C9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 rot="21417456">
                  <a:off x="6250647" y="1430041"/>
                  <a:ext cx="59060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19D6DB-48C6-0F24-CAD5-D13ECA96AB06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19D6DB-48C6-0F24-CAD5-D13ECA96AB0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 rot="21417456">
                  <a:off x="6266838" y="1710813"/>
                  <a:ext cx="51191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EE3C86C-12EE-0294-0E67-93A583CAB57A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EE3C86C-12EE-0294-0E67-93A583CAB5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 rot="21417456">
                  <a:off x="6258757" y="1894552"/>
                  <a:ext cx="67328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92AB463-FEAF-DDD5-937F-7B3CDB841B94}"/>
                </a:ext>
              </a:extLst>
            </p:cNvPr>
            <p:cNvGrpSpPr/>
            <p:nvPr/>
          </p:nvGrpSpPr>
          <p:grpSpPr>
            <a:xfrm rot="21417456">
              <a:off x="6235161" y="2178019"/>
              <a:ext cx="63882" cy="467819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F8253F68-2EF1-8A1C-4828-72E1DE984C26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F8253F68-2EF1-8A1C-4828-72E1DE984C26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5466126" y="4271330"/>
                    <a:ext cx="162514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EAF73CC-6F47-2B6C-8F22-DA9C33F83F45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EAF73CC-6F47-2B6C-8F22-DA9C33F83F45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378840" y="4549604"/>
                    <a:ext cx="20275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6D86F66B-8E05-EAF8-0705-C43894D27A85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6D86F66B-8E05-EAF8-0705-C43894D27A85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318260" y="4756611"/>
                    <a:ext cx="173430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1ACF67-2947-A9F8-72B6-4D8C699F4B06}"/>
              </a:ext>
            </a:extLst>
          </p:cNvPr>
          <p:cNvGrpSpPr/>
          <p:nvPr/>
        </p:nvGrpSpPr>
        <p:grpSpPr>
          <a:xfrm rot="16506200">
            <a:off x="8735312" y="2010706"/>
            <a:ext cx="125587" cy="2210104"/>
            <a:chOff x="6116110" y="435743"/>
            <a:chExt cx="183998" cy="221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421C3D0-28E7-7A5F-6C2D-E771161E54F5}"/>
                    </a:ext>
                  </a:extLst>
                </p14:cNvPr>
                <p14:cNvContentPartPr/>
                <p14:nvPr/>
              </p14:nvContentPartPr>
              <p14:xfrm rot="21417456">
                <a:off x="6116110" y="435743"/>
                <a:ext cx="17627" cy="43216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421C3D0-28E7-7A5F-6C2D-E771161E54F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 rot="21417456">
                  <a:off x="6090188" y="417736"/>
                  <a:ext cx="68953" cy="78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CA5EB56-002F-BAD0-6BF1-A7EC0512A6DA}"/>
                    </a:ext>
                  </a:extLst>
                </p14:cNvPr>
                <p14:cNvContentPartPr/>
                <p14:nvPr/>
              </p14:nvContentPartPr>
              <p14:xfrm rot="21417456">
                <a:off x="6142557" y="584093"/>
                <a:ext cx="8217" cy="47749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CA5EB56-002F-BAD0-6BF1-A7EC0512A6D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 rot="21417456">
                  <a:off x="6116879" y="566142"/>
                  <a:ext cx="59060" cy="832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3AA5BB-A4D4-7DFC-8640-CDB3BFC539A4}"/>
                </a:ext>
              </a:extLst>
            </p:cNvPr>
            <p:cNvGrpSpPr/>
            <p:nvPr/>
          </p:nvGrpSpPr>
          <p:grpSpPr>
            <a:xfrm rot="21417456">
              <a:off x="6184379" y="734533"/>
              <a:ext cx="49303" cy="500457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DF153697-1A34-3396-5CDE-27679C65DA83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DF153697-1A34-3396-5CDE-27679C65DA8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389300" y="2550488"/>
                    <a:ext cx="144450" cy="127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DAD1938-EA94-2DEC-8A36-9C9070A5248F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DAD1938-EA94-2DEC-8A36-9C9070A5248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5280" y="2713588"/>
                    <a:ext cx="90900" cy="136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FEFB3D73-85CE-804E-521A-986B79F77D57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FEFB3D73-85CE-804E-521A-986B79F77D5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75243" y="2871638"/>
                    <a:ext cx="145772" cy="150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0614534C-260C-2974-68EB-BFE49C8B04DB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0614534C-260C-2974-68EB-BFE49C8B04DB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539840" y="3049510"/>
                    <a:ext cx="97920" cy="139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16D3095-6B27-919E-2724-F716BAED35FA}"/>
                    </a:ext>
                  </a:extLst>
                </p14:cNvPr>
                <p14:cNvContentPartPr/>
                <p14:nvPr/>
              </p14:nvContentPartPr>
              <p14:xfrm rot="21417456">
                <a:off x="6264273" y="1309755"/>
                <a:ext cx="5832" cy="40194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16D3095-6B27-919E-2724-F716BAED35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 rot="21417456">
                  <a:off x="6239973" y="1291650"/>
                  <a:ext cx="53946" cy="7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7F408C-EE8A-9AB7-3C82-775CD5AA1646}"/>
                    </a:ext>
                  </a:extLst>
                </p14:cNvPr>
                <p14:cNvContentPartPr/>
                <p14:nvPr/>
              </p14:nvContentPartPr>
              <p14:xfrm rot="21417456">
                <a:off x="6276325" y="1448050"/>
                <a:ext cx="8217" cy="167121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7F408C-EE8A-9AB7-3C82-775CD5AA16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 rot="21417456">
                  <a:off x="6250647" y="1430041"/>
                  <a:ext cx="59060" cy="20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DE374BD-C7A4-76BD-1000-E202A1CC611F}"/>
                    </a:ext>
                  </a:extLst>
                </p14:cNvPr>
                <p14:cNvContentPartPr/>
                <p14:nvPr/>
              </p14:nvContentPartPr>
              <p14:xfrm rot="21417456">
                <a:off x="6291688" y="1728784"/>
                <a:ext cx="1988" cy="74041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DE374BD-C7A4-76BD-1000-E202A1CC61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 rot="21417456">
                  <a:off x="6266838" y="1710813"/>
                  <a:ext cx="51191" cy="10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3AC9CA5-B496-91EA-7FB5-1E424E9AAF32}"/>
                    </a:ext>
                  </a:extLst>
                </p14:cNvPr>
                <p14:cNvContentPartPr/>
                <p14:nvPr/>
              </p14:nvContentPartPr>
              <p14:xfrm rot="21417456">
                <a:off x="6285264" y="1912557"/>
                <a:ext cx="14844" cy="178605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3AC9CA5-B496-91EA-7FB5-1E424E9AAF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 rot="21417456">
                  <a:off x="6258757" y="1894552"/>
                  <a:ext cx="67328" cy="2142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6EB50F0-407C-647D-E2FD-27A6C2AF20E3}"/>
                </a:ext>
              </a:extLst>
            </p:cNvPr>
            <p:cNvGrpSpPr/>
            <p:nvPr/>
          </p:nvGrpSpPr>
          <p:grpSpPr>
            <a:xfrm rot="21417456">
              <a:off x="6235162" y="2178027"/>
              <a:ext cx="63882" cy="46782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34568C1B-0D44-A2E6-6696-3A6B44383F77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34568C1B-0D44-A2E6-6696-3A6B44383F77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5466126" y="4271330"/>
                    <a:ext cx="162514" cy="242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7F63AD8B-7287-F906-C30A-D57F2C38E355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7F63AD8B-7287-F906-C30A-D57F2C38E355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378840" y="4549604"/>
                    <a:ext cx="202752" cy="192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27113593-58AC-D683-D131-AE05DA537FD4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27113593-58AC-D683-D131-AE05DA537FD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318260" y="4756611"/>
                    <a:ext cx="173430" cy="1144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676DAB-30CA-4EEA-48D9-3602C2F1FAA8}"/>
                  </a:ext>
                </a:extLst>
              </p14:cNvPr>
              <p14:cNvContentPartPr/>
              <p14:nvPr/>
            </p14:nvContentPartPr>
            <p14:xfrm>
              <a:off x="6756040" y="2655740"/>
              <a:ext cx="86400" cy="14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676DAB-30CA-4EEA-48D9-3602C2F1FA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38040" y="263774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839A94-9B56-E120-4AE0-03CEE7564872}"/>
                  </a:ext>
                </a:extLst>
              </p14:cNvPr>
              <p14:cNvContentPartPr/>
              <p14:nvPr/>
            </p14:nvContentPartPr>
            <p14:xfrm>
              <a:off x="8485410" y="3116310"/>
              <a:ext cx="29448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839A94-9B56-E120-4AE0-03CEE756487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431410" y="3008670"/>
                <a:ext cx="4021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61AE25-82E4-FB9A-8307-EA51FAD78003}"/>
                  </a:ext>
                </a:extLst>
              </p14:cNvPr>
              <p14:cNvContentPartPr/>
              <p14:nvPr/>
            </p14:nvContentPartPr>
            <p14:xfrm rot="20191076">
              <a:off x="8481704" y="3425231"/>
              <a:ext cx="313386" cy="579651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61AE25-82E4-FB9A-8307-EA51FAD7800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 rot="20191076">
                <a:off x="8463693" y="3407241"/>
                <a:ext cx="349047" cy="6152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192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Exponential?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332BCA-1091-5FDE-0713-6026835269DB}"/>
              </a:ext>
            </a:extLst>
          </p:cNvPr>
          <p:cNvGrpSpPr/>
          <p:nvPr/>
        </p:nvGrpSpPr>
        <p:grpSpPr>
          <a:xfrm>
            <a:off x="1600200" y="1380980"/>
            <a:ext cx="4824000" cy="3003120"/>
            <a:chOff x="1844560" y="2025840"/>
            <a:chExt cx="4824000" cy="30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F4EDEF-08FB-82D2-93EA-F6E3514F3A46}"/>
                    </a:ext>
                  </a:extLst>
                </p14:cNvPr>
                <p14:cNvContentPartPr/>
                <p14:nvPr/>
              </p14:nvContentPartPr>
              <p14:xfrm>
                <a:off x="1844560" y="3403560"/>
                <a:ext cx="1944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F4EDEF-08FB-82D2-93EA-F6E3514F3A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1560" y="3340560"/>
                  <a:ext cx="145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6896BE-8D6E-0EA6-9929-C5AB911BCB59}"/>
                    </a:ext>
                  </a:extLst>
                </p14:cNvPr>
                <p14:cNvContentPartPr/>
                <p14:nvPr/>
              </p14:nvContentPartPr>
              <p14:xfrm>
                <a:off x="6141280" y="3292380"/>
                <a:ext cx="19080" cy="27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6896BE-8D6E-0EA6-9929-C5AB911BCB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23280" y="3274380"/>
                  <a:ext cx="54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DA940D-946F-097B-575F-CC11039F2C77}"/>
                    </a:ext>
                  </a:extLst>
                </p14:cNvPr>
                <p14:cNvContentPartPr/>
                <p14:nvPr/>
              </p14:nvContentPartPr>
              <p14:xfrm>
                <a:off x="1998280" y="3389880"/>
                <a:ext cx="4130640" cy="8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DA940D-946F-097B-575F-CC11039F2C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0280" y="3371880"/>
                  <a:ext cx="4166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87502AF-DCA8-76D8-B343-FC8532B0786F}"/>
                    </a:ext>
                  </a:extLst>
                </p14:cNvPr>
                <p14:cNvContentPartPr/>
                <p14:nvPr/>
              </p14:nvContentPartPr>
              <p14:xfrm>
                <a:off x="5347720" y="2211600"/>
                <a:ext cx="47880" cy="51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87502AF-DCA8-76D8-B343-FC8532B078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9720" y="2193600"/>
                  <a:ext cx="83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576A97-DD67-9BB6-0338-4E798FA44280}"/>
                    </a:ext>
                  </a:extLst>
                </p14:cNvPr>
                <p14:cNvContentPartPr/>
                <p14:nvPr/>
              </p14:nvContentPartPr>
              <p14:xfrm>
                <a:off x="5397760" y="2389440"/>
                <a:ext cx="22320" cy="5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576A97-DD67-9BB6-0338-4E798FA442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79465" y="2371440"/>
                  <a:ext cx="58544" cy="92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51AF87A-9BE7-A7D4-41BB-928E3DCE520B}"/>
                </a:ext>
              </a:extLst>
            </p:cNvPr>
            <p:cNvGrpSpPr/>
            <p:nvPr/>
          </p:nvGrpSpPr>
          <p:grpSpPr>
            <a:xfrm>
              <a:off x="5456800" y="2571960"/>
              <a:ext cx="133920" cy="596160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3ABFFB1-41C3-3C86-D9DC-2C9675AB952C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3ABFFB1-41C3-3C86-D9DC-2C9675AB952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438179" y="2553960"/>
                    <a:ext cx="47669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EF637C82-DEB0-461C-4089-D7B83DCEFFD1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EF637C82-DEB0-461C-4089-D7B83DCEFFD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472280" y="2717040"/>
                    <a:ext cx="3744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2DCF6A05-6B14-BAAC-A264-27C64C8657E8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2DCF6A05-6B14-BAAC-A264-27C64C8657E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522695" y="2875080"/>
                    <a:ext cx="51818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F3555A09-37C6-767B-67D5-A30764F28CCD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3555A09-37C6-767B-67D5-A30764F28CC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69840" y="3052920"/>
                    <a:ext cx="3852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B5AD9CD-BF09-5B7D-6DFE-989AEFC31546}"/>
                    </a:ext>
                  </a:extLst>
                </p14:cNvPr>
                <p14:cNvContentPartPr/>
                <p14:nvPr/>
              </p14:nvContentPartPr>
              <p14:xfrm>
                <a:off x="5623840" y="3260280"/>
                <a:ext cx="15840" cy="4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B5AD9CD-BF09-5B7D-6DFE-989AEFC315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05840" y="3242144"/>
                  <a:ext cx="51480" cy="8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8868855-3C4C-E483-3992-0F220100B2D2}"/>
                    </a:ext>
                  </a:extLst>
                </p14:cNvPr>
                <p14:cNvContentPartPr/>
                <p14:nvPr/>
              </p14:nvContentPartPr>
              <p14:xfrm>
                <a:off x="5627440" y="3425520"/>
                <a:ext cx="22320" cy="19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8868855-3C4C-E483-3992-0F220100B2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09145" y="3407520"/>
                  <a:ext cx="58544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C54FB6-BDA3-7D38-6387-85290A262BBA}"/>
                    </a:ext>
                  </a:extLst>
                </p14:cNvPr>
                <p14:cNvContentPartPr/>
                <p14:nvPr/>
              </p14:nvContentPartPr>
              <p14:xfrm>
                <a:off x="5635360" y="3760320"/>
                <a:ext cx="5400" cy="88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C54FB6-BDA3-7D38-6387-85290A262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7360" y="3742320"/>
                  <a:ext cx="41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667841F-C46E-92DE-07B5-61B6E9AA0B95}"/>
                    </a:ext>
                  </a:extLst>
                </p14:cNvPr>
                <p14:cNvContentPartPr/>
                <p14:nvPr/>
              </p14:nvContentPartPr>
              <p14:xfrm>
                <a:off x="5583880" y="3978840"/>
                <a:ext cx="40320" cy="21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667841F-C46E-92DE-07B5-61B6E9AA0B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5718" y="3960840"/>
                  <a:ext cx="76281" cy="24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EFFE81-5A36-7634-FF66-79C3C82FC12D}"/>
                </a:ext>
              </a:extLst>
            </p:cNvPr>
            <p:cNvGrpSpPr/>
            <p:nvPr/>
          </p:nvGrpSpPr>
          <p:grpSpPr>
            <a:xfrm>
              <a:off x="5388760" y="4292760"/>
              <a:ext cx="173520" cy="55728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2EB75D51-3232-27C9-8B92-D945EC879E58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2EB75D51-3232-27C9-8B92-D945EC879E5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515840" y="4274760"/>
                    <a:ext cx="640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B64E3861-B2EC-5580-E6D5-C4DFE9266B29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B64E3861-B2EC-5580-E6D5-C4DFE9266B2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31240" y="4553040"/>
                    <a:ext cx="9900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9D5F7B8-F71D-8841-6FF7-09BD4634CF6E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9D5F7B8-F71D-8841-6FF7-09BD4634CF6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370760" y="4760040"/>
                    <a:ext cx="69480" cy="107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5158B8-81F3-FA4D-6C9D-B3451400A553}"/>
                    </a:ext>
                  </a:extLst>
                </p14:cNvPr>
                <p14:cNvContentPartPr/>
                <p14:nvPr/>
              </p14:nvContentPartPr>
              <p14:xfrm>
                <a:off x="6367960" y="2025840"/>
                <a:ext cx="2880" cy="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5158B8-81F3-FA4D-6C9D-B3451400A5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49960" y="2007840"/>
                  <a:ext cx="38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ABB59E-C903-3719-7904-F0702CB73778}"/>
                    </a:ext>
                  </a:extLst>
                </p14:cNvPr>
                <p14:cNvContentPartPr/>
                <p14:nvPr/>
              </p14:nvContentPartPr>
              <p14:xfrm>
                <a:off x="6343120" y="2029080"/>
                <a:ext cx="29160" cy="15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ABB59E-C903-3719-7904-F0702CB737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24895" y="2011080"/>
                  <a:ext cx="65246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5CACAB-6322-02B3-DA69-5E84336D7543}"/>
                    </a:ext>
                  </a:extLst>
                </p14:cNvPr>
                <p14:cNvContentPartPr/>
                <p14:nvPr/>
              </p14:nvContentPartPr>
              <p14:xfrm>
                <a:off x="6414040" y="2224560"/>
                <a:ext cx="15840" cy="136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5CACAB-6322-02B3-DA69-5E84336D75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6040" y="2206560"/>
                  <a:ext cx="51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FF2DA5-F6CD-6855-C842-8AFD7E68CD17}"/>
                    </a:ext>
                  </a:extLst>
                </p14:cNvPr>
                <p14:cNvContentPartPr/>
                <p14:nvPr/>
              </p14:nvContentPartPr>
              <p14:xfrm>
                <a:off x="6461560" y="2494560"/>
                <a:ext cx="16920" cy="120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FF2DA5-F6CD-6855-C842-8AFD7E68CD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3560" y="2476506"/>
                  <a:ext cx="52560" cy="15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52124B-79BB-AC37-8231-9D38D416C2A0}"/>
                    </a:ext>
                  </a:extLst>
                </p14:cNvPr>
                <p14:cNvContentPartPr/>
                <p14:nvPr/>
              </p14:nvContentPartPr>
              <p14:xfrm>
                <a:off x="6498640" y="2746560"/>
                <a:ext cx="10800" cy="5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52124B-79BB-AC37-8231-9D38D416C2A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80640" y="2728671"/>
                  <a:ext cx="46440" cy="93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1331F6-B73E-B362-9C28-9F49D47D3D6A}"/>
                    </a:ext>
                  </a:extLst>
                </p14:cNvPr>
                <p14:cNvContentPartPr/>
                <p14:nvPr/>
              </p14:nvContentPartPr>
              <p14:xfrm>
                <a:off x="6551560" y="2943840"/>
                <a:ext cx="29880" cy="10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1331F6-B73E-B362-9C28-9F49D47D3D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33560" y="2925777"/>
                  <a:ext cx="65520" cy="139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DD36CBE-916E-995E-C61F-B3ADFC6CDAD9}"/>
                    </a:ext>
                  </a:extLst>
                </p14:cNvPr>
                <p14:cNvContentPartPr/>
                <p14:nvPr/>
              </p14:nvContentPartPr>
              <p14:xfrm>
                <a:off x="6649120" y="3240840"/>
                <a:ext cx="6840" cy="132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DD36CBE-916E-995E-C61F-B3ADFC6CDA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120" y="3222840"/>
                  <a:ext cx="42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C5364F-9B9D-2B89-23D0-7424A501C243}"/>
                    </a:ext>
                  </a:extLst>
                </p14:cNvPr>
                <p14:cNvContentPartPr/>
                <p14:nvPr/>
              </p14:nvContentPartPr>
              <p14:xfrm>
                <a:off x="6656680" y="3521280"/>
                <a:ext cx="11880" cy="148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C5364F-9B9D-2B89-23D0-7424A501C2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38680" y="3503236"/>
                  <a:ext cx="47520" cy="184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B68276-27CB-BB04-95B1-6DDFD0DAE0D4}"/>
                    </a:ext>
                  </a:extLst>
                </p14:cNvPr>
                <p14:cNvContentPartPr/>
                <p14:nvPr/>
              </p14:nvContentPartPr>
              <p14:xfrm>
                <a:off x="6605560" y="3830880"/>
                <a:ext cx="29880" cy="133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B68276-27CB-BB04-95B1-6DDFD0DAE0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87560" y="3812880"/>
                  <a:ext cx="65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98467C-0912-948D-29D8-65FB9686C371}"/>
                    </a:ext>
                  </a:extLst>
                </p14:cNvPr>
                <p14:cNvContentPartPr/>
                <p14:nvPr/>
              </p14:nvContentPartPr>
              <p14:xfrm>
                <a:off x="6529600" y="4177200"/>
                <a:ext cx="38880" cy="9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98467C-0912-948D-29D8-65FB9686C3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11600" y="4159200"/>
                  <a:ext cx="74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A94967-F213-F074-BEAC-A42CABB3A11C}"/>
                    </a:ext>
                  </a:extLst>
                </p14:cNvPr>
                <p14:cNvContentPartPr/>
                <p14:nvPr/>
              </p14:nvContentPartPr>
              <p14:xfrm>
                <a:off x="6419440" y="4496160"/>
                <a:ext cx="51840" cy="97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A94967-F213-F074-BEAC-A42CABB3A1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1440" y="4478226"/>
                  <a:ext cx="87480" cy="1327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C1BE980-73FC-3BD1-041C-5FAB8AB99950}"/>
                </a:ext>
              </a:extLst>
            </p:cNvPr>
            <p:cNvGrpSpPr/>
            <p:nvPr/>
          </p:nvGrpSpPr>
          <p:grpSpPr>
            <a:xfrm>
              <a:off x="6103720" y="4776600"/>
              <a:ext cx="213120" cy="252360"/>
              <a:chOff x="6103720" y="4776600"/>
              <a:chExt cx="213120" cy="25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2FB5A068-1957-870C-C4BF-EDD5F8946F83}"/>
                      </a:ext>
                    </a:extLst>
                  </p14:cNvPr>
                  <p14:cNvContentPartPr/>
                  <p14:nvPr/>
                </p14:nvContentPartPr>
                <p14:xfrm>
                  <a:off x="6254920" y="4776600"/>
                  <a:ext cx="61920" cy="766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2FB5A068-1957-870C-C4BF-EDD5F8946F8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236920" y="4758600"/>
                    <a:ext cx="9756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0726EA0F-24AF-E354-D3AC-6A37ABB2BABC}"/>
                      </a:ext>
                    </a:extLst>
                  </p14:cNvPr>
                  <p14:cNvContentPartPr/>
                  <p14:nvPr/>
                </p14:nvContentPartPr>
                <p14:xfrm>
                  <a:off x="6103720" y="4938600"/>
                  <a:ext cx="79920" cy="903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0726EA0F-24AF-E354-D3AC-6A37ABB2BAB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085720" y="4920600"/>
                    <a:ext cx="11556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F1C7BA-F303-E403-ED7B-9C678309291E}"/>
              </a:ext>
            </a:extLst>
          </p:cNvPr>
          <p:cNvGrpSpPr/>
          <p:nvPr/>
        </p:nvGrpSpPr>
        <p:grpSpPr>
          <a:xfrm rot="17813753">
            <a:off x="3495513" y="2595703"/>
            <a:ext cx="3634734" cy="3003120"/>
            <a:chOff x="1844560" y="2025840"/>
            <a:chExt cx="4824000" cy="30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C71634-9DE0-AE94-4335-41863A6D3B6C}"/>
                    </a:ext>
                  </a:extLst>
                </p14:cNvPr>
                <p14:cNvContentPartPr/>
                <p14:nvPr/>
              </p14:nvContentPartPr>
              <p14:xfrm>
                <a:off x="1844560" y="3403560"/>
                <a:ext cx="1944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C71634-9DE0-AE94-4335-41863A6D3B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1584" y="3340560"/>
                  <a:ext cx="184917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BF5E17-62A4-342C-F680-160CDD11B6B1}"/>
                    </a:ext>
                  </a:extLst>
                </p14:cNvPr>
                <p14:cNvContentPartPr/>
                <p14:nvPr/>
              </p14:nvContentPartPr>
              <p14:xfrm>
                <a:off x="6141280" y="3292380"/>
                <a:ext cx="19080" cy="27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BF5E17-62A4-342C-F680-160CDD11B6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7430" y="3274380"/>
                  <a:ext cx="66303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46B9CA-2D7F-EBA3-29F7-342186E6C847}"/>
                    </a:ext>
                  </a:extLst>
                </p14:cNvPr>
                <p14:cNvContentPartPr/>
                <p14:nvPr/>
              </p14:nvContentPartPr>
              <p14:xfrm>
                <a:off x="1998280" y="3389880"/>
                <a:ext cx="4130640" cy="83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46B9CA-2D7F-EBA3-29F7-342186E6C8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4392" y="3371880"/>
                  <a:ext cx="4177937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3E4684-8EF9-2866-2063-9444C8820610}"/>
                    </a:ext>
                  </a:extLst>
                </p14:cNvPr>
                <p14:cNvContentPartPr/>
                <p14:nvPr/>
              </p14:nvContentPartPr>
              <p14:xfrm>
                <a:off x="5347720" y="2211600"/>
                <a:ext cx="47880" cy="51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3E4684-8EF9-2866-2063-9444C88206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23780" y="2193600"/>
                  <a:ext cx="95281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D3B6D3-AAA1-DB46-EBB6-F285C8D23E13}"/>
                    </a:ext>
                  </a:extLst>
                </p14:cNvPr>
                <p14:cNvContentPartPr/>
                <p14:nvPr/>
              </p14:nvContentPartPr>
              <p14:xfrm>
                <a:off x="5397760" y="2389440"/>
                <a:ext cx="22320" cy="5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D3B6D3-AAA1-DB46-EBB6-F285C8D23E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73499" y="2371440"/>
                  <a:ext cx="70357" cy="92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F6F517-6146-F1B8-4D35-EBD8B448AE26}"/>
                </a:ext>
              </a:extLst>
            </p:cNvPr>
            <p:cNvGrpSpPr/>
            <p:nvPr/>
          </p:nvGrpSpPr>
          <p:grpSpPr>
            <a:xfrm>
              <a:off x="5456800" y="2571960"/>
              <a:ext cx="133920" cy="596160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490A181-2844-739E-11AC-216B32B7158A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490A181-2844-739E-11AC-216B32B7158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432255" y="2553960"/>
                    <a:ext cx="594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022AB53-E9FA-EA41-9829-8D7AE93B1AE3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022AB53-E9FA-EA41-9829-8D7AE93B1AE3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467780" y="2717040"/>
                    <a:ext cx="4635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A385419-4E0A-65BA-4831-F06E79B7F6F3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A385419-4E0A-65BA-4831-F06E79B7F6F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516820" y="2875080"/>
                    <a:ext cx="6345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0A8D30F-73A7-A188-9615-C210EB6B83E4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0A8D30F-73A7-A188-9615-C210EB6B83E4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563840" y="3052920"/>
                    <a:ext cx="5040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9F53D9-EA8B-B30D-6D0B-9F8EF9AB38E0}"/>
                    </a:ext>
                  </a:extLst>
                </p14:cNvPr>
                <p14:cNvContentPartPr/>
                <p14:nvPr/>
              </p14:nvContentPartPr>
              <p14:xfrm>
                <a:off x="5623840" y="3260280"/>
                <a:ext cx="15840" cy="4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9F53D9-EA8B-B30D-6D0B-9F8EF9AB38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9840" y="3242144"/>
                  <a:ext cx="63360" cy="8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E96479-2F85-66DD-CF3F-71EE781585D1}"/>
                    </a:ext>
                  </a:extLst>
                </p14:cNvPr>
                <p14:cNvContentPartPr/>
                <p14:nvPr/>
              </p14:nvContentPartPr>
              <p14:xfrm>
                <a:off x="5627440" y="3425520"/>
                <a:ext cx="22320" cy="19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E96479-2F85-66DD-CF3F-71EE781585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03179" y="3407520"/>
                  <a:ext cx="70357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3D5CB9-D9CA-211F-5232-988A6DCDB5AF}"/>
                    </a:ext>
                  </a:extLst>
                </p14:cNvPr>
                <p14:cNvContentPartPr/>
                <p14:nvPr/>
              </p14:nvContentPartPr>
              <p14:xfrm>
                <a:off x="5635360" y="3760320"/>
                <a:ext cx="5400" cy="8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3D5CB9-D9CA-211F-5232-988A6DCDB5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2860" y="3742320"/>
                  <a:ext cx="4995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47D785-F328-4F00-C70B-FC28BB530377}"/>
                    </a:ext>
                  </a:extLst>
                </p14:cNvPr>
                <p14:cNvContentPartPr/>
                <p14:nvPr/>
              </p14:nvContentPartPr>
              <p14:xfrm>
                <a:off x="5583880" y="3978840"/>
                <a:ext cx="40320" cy="21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47D785-F328-4F00-C70B-FC28BB5303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9880" y="3960840"/>
                  <a:ext cx="87840" cy="24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A0F790-8FF7-24B5-FB2A-D5A882915CEE}"/>
                </a:ext>
              </a:extLst>
            </p:cNvPr>
            <p:cNvGrpSpPr/>
            <p:nvPr/>
          </p:nvGrpSpPr>
          <p:grpSpPr>
            <a:xfrm>
              <a:off x="5388760" y="4292760"/>
              <a:ext cx="173520" cy="55728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166670E-FF64-C0AB-E042-48A32A6E4562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166670E-FF64-C0AB-E042-48A32A6E456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10140" y="4274760"/>
                    <a:ext cx="75366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F90B938-241F-E258-AF58-F260531272EC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F90B938-241F-E258-AF58-F260531272E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425420" y="4553040"/>
                    <a:ext cx="110523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9DC39646-C93F-6B33-94A8-1205CBA221E3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9DC39646-C93F-6B33-94A8-1205CBA221E3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364929" y="4760040"/>
                    <a:ext cx="81025" cy="107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122451-1C31-4A62-CB51-85B1289B3EC9}"/>
                    </a:ext>
                  </a:extLst>
                </p14:cNvPr>
                <p14:cNvContentPartPr/>
                <p14:nvPr/>
              </p14:nvContentPartPr>
              <p14:xfrm>
                <a:off x="6367960" y="2025840"/>
                <a:ext cx="288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122451-1C31-4A62-CB51-85B1289B3E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3960" y="2007840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59E471-2A32-5F86-6D48-8A36ED282F96}"/>
                    </a:ext>
                  </a:extLst>
                </p14:cNvPr>
                <p14:cNvContentPartPr/>
                <p14:nvPr/>
              </p14:nvContentPartPr>
              <p14:xfrm>
                <a:off x="6343120" y="2029080"/>
                <a:ext cx="29160" cy="15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59E471-2A32-5F86-6D48-8A36ED282F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19218" y="2011080"/>
                  <a:ext cx="76485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0FFD69-8A5C-699E-17D6-8C1902241E62}"/>
                    </a:ext>
                  </a:extLst>
                </p14:cNvPr>
                <p14:cNvContentPartPr/>
                <p14:nvPr/>
              </p14:nvContentPartPr>
              <p14:xfrm>
                <a:off x="6414040" y="2224560"/>
                <a:ext cx="15840" cy="13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0FFD69-8A5C-699E-17D6-8C1902241E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90040" y="2206560"/>
                  <a:ext cx="63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C0E9D3-CBE4-1467-11F5-31D8E3875E63}"/>
                    </a:ext>
                  </a:extLst>
                </p14:cNvPr>
                <p14:cNvContentPartPr/>
                <p14:nvPr/>
              </p14:nvContentPartPr>
              <p14:xfrm>
                <a:off x="6461560" y="2494560"/>
                <a:ext cx="16920" cy="12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C0E9D3-CBE4-1467-11F5-31D8E3875E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38060" y="2476506"/>
                  <a:ext cx="63450" cy="15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D8BAAE-D668-C1BD-75FE-BF490695BA96}"/>
                    </a:ext>
                  </a:extLst>
                </p14:cNvPr>
                <p14:cNvContentPartPr/>
                <p14:nvPr/>
              </p14:nvContentPartPr>
              <p14:xfrm>
                <a:off x="6498640" y="2746560"/>
                <a:ext cx="10800" cy="5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D8BAAE-D668-C1BD-75FE-BF490695BA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75162" y="2728671"/>
                  <a:ext cx="57287" cy="93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0E449F-5CDC-D9BE-6804-4B80C3DE671B}"/>
                    </a:ext>
                  </a:extLst>
                </p14:cNvPr>
                <p14:cNvContentPartPr/>
                <p14:nvPr/>
              </p14:nvContentPartPr>
              <p14:xfrm>
                <a:off x="6551560" y="2943840"/>
                <a:ext cx="29880" cy="10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0E449F-5CDC-D9BE-6804-4B80C3DE67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7846" y="2925777"/>
                  <a:ext cx="76834" cy="139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B7FF3C-33DF-9A86-583C-D0587E27C559}"/>
                    </a:ext>
                  </a:extLst>
                </p14:cNvPr>
                <p14:cNvContentPartPr/>
                <p14:nvPr/>
              </p14:nvContentPartPr>
              <p14:xfrm>
                <a:off x="6649120" y="3240840"/>
                <a:ext cx="6840" cy="13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B7FF3C-33DF-9A86-583C-D0587E27C5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26320" y="3222840"/>
                  <a:ext cx="51984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6E8776-B47D-B67F-A6D6-12D705C101F7}"/>
                    </a:ext>
                  </a:extLst>
                </p14:cNvPr>
                <p14:cNvContentPartPr/>
                <p14:nvPr/>
              </p14:nvContentPartPr>
              <p14:xfrm>
                <a:off x="6656680" y="3521280"/>
                <a:ext cx="11880" cy="148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6E8776-B47D-B67F-A6D6-12D705C101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32920" y="3503236"/>
                  <a:ext cx="58925" cy="184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3A58D1-836F-E4E7-2995-E0C22B5C92A1}"/>
                    </a:ext>
                  </a:extLst>
                </p14:cNvPr>
                <p14:cNvContentPartPr/>
                <p14:nvPr/>
              </p14:nvContentPartPr>
              <p14:xfrm>
                <a:off x="6605560" y="3830880"/>
                <a:ext cx="29880" cy="13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3A58D1-836F-E4E7-2995-E0C22B5C92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1846" y="3812880"/>
                  <a:ext cx="76834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5AF88E-5586-B2B4-C335-FC6A41953B13}"/>
                    </a:ext>
                  </a:extLst>
                </p14:cNvPr>
                <p14:cNvContentPartPr/>
                <p14:nvPr/>
              </p14:nvContentPartPr>
              <p14:xfrm>
                <a:off x="6529600" y="4177200"/>
                <a:ext cx="3888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5AF88E-5586-B2B4-C335-FC6A41953B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05893" y="4159200"/>
                  <a:ext cx="858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FCDEAE-3585-1084-0353-70F36BF2AF35}"/>
                    </a:ext>
                  </a:extLst>
                </p14:cNvPr>
                <p14:cNvContentPartPr/>
                <p14:nvPr/>
              </p14:nvContentPartPr>
              <p14:xfrm>
                <a:off x="6419440" y="4496160"/>
                <a:ext cx="51840" cy="9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FCDEAE-3585-1084-0353-70F36BF2AF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95660" y="4478226"/>
                  <a:ext cx="98924" cy="1327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ADC8B6E-3B3E-AC72-FCCF-AA4D65A4480E}"/>
                </a:ext>
              </a:extLst>
            </p:cNvPr>
            <p:cNvGrpSpPr/>
            <p:nvPr/>
          </p:nvGrpSpPr>
          <p:grpSpPr>
            <a:xfrm>
              <a:off x="6103720" y="4776600"/>
              <a:ext cx="213120" cy="252360"/>
              <a:chOff x="6103720" y="4776600"/>
              <a:chExt cx="213120" cy="25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97641161-1B02-CC70-F599-BF7E53052677}"/>
                      </a:ext>
                    </a:extLst>
                  </p14:cNvPr>
                  <p14:cNvContentPartPr/>
                  <p14:nvPr/>
                </p14:nvContentPartPr>
                <p14:xfrm>
                  <a:off x="6254920" y="4776600"/>
                  <a:ext cx="61920" cy="766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97641161-1B02-CC70-F599-BF7E53052677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231105" y="4758600"/>
                    <a:ext cx="109074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E9FC2E36-644B-623D-16E4-077D1963F61F}"/>
                      </a:ext>
                    </a:extLst>
                  </p14:cNvPr>
                  <p14:cNvContentPartPr/>
                  <p14:nvPr/>
                </p14:nvContentPartPr>
                <p14:xfrm>
                  <a:off x="6103720" y="4938600"/>
                  <a:ext cx="79920" cy="90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E9FC2E36-644B-623D-16E4-077D1963F61F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079934" y="4920600"/>
                    <a:ext cx="127016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72889E-823F-6EEC-5CCC-67B5A3FF19E4}"/>
              </a:ext>
            </a:extLst>
          </p:cNvPr>
          <p:cNvGrpSpPr/>
          <p:nvPr/>
        </p:nvGrpSpPr>
        <p:grpSpPr>
          <a:xfrm rot="13876182">
            <a:off x="4970954" y="2311146"/>
            <a:ext cx="3634734" cy="3003120"/>
            <a:chOff x="1844560" y="2025840"/>
            <a:chExt cx="4824000" cy="30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551082-74F9-F666-4C72-AE6CF56155BC}"/>
                    </a:ext>
                  </a:extLst>
                </p14:cNvPr>
                <p14:cNvContentPartPr/>
                <p14:nvPr/>
              </p14:nvContentPartPr>
              <p14:xfrm>
                <a:off x="1844560" y="3403560"/>
                <a:ext cx="1944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551082-74F9-F666-4C72-AE6CF56155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1584" y="3340560"/>
                  <a:ext cx="184917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DC3D3D-2B94-4D02-E933-30B006172FB0}"/>
                    </a:ext>
                  </a:extLst>
                </p14:cNvPr>
                <p14:cNvContentPartPr/>
                <p14:nvPr/>
              </p14:nvContentPartPr>
              <p14:xfrm>
                <a:off x="6141280" y="3292380"/>
                <a:ext cx="19080" cy="27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DC3D3D-2B94-4D02-E933-30B006172F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7430" y="3274380"/>
                  <a:ext cx="66303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CD4567-6CB2-DB89-F4EB-B33EAFEA6ACA}"/>
                    </a:ext>
                  </a:extLst>
                </p14:cNvPr>
                <p14:cNvContentPartPr/>
                <p14:nvPr/>
              </p14:nvContentPartPr>
              <p14:xfrm>
                <a:off x="1998280" y="3389880"/>
                <a:ext cx="4130640" cy="8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CD4567-6CB2-DB89-F4EB-B33EAFEA6A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4392" y="3371880"/>
                  <a:ext cx="4177937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C7F690-B882-C7B6-1305-6141883DBE33}"/>
                    </a:ext>
                  </a:extLst>
                </p14:cNvPr>
                <p14:cNvContentPartPr/>
                <p14:nvPr/>
              </p14:nvContentPartPr>
              <p14:xfrm>
                <a:off x="5347720" y="2211600"/>
                <a:ext cx="47880" cy="51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C7F690-B882-C7B6-1305-6141883DBE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23780" y="2193600"/>
                  <a:ext cx="95281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D1C50E-283C-6BBD-870A-1E8BF6A0EB4F}"/>
                    </a:ext>
                  </a:extLst>
                </p14:cNvPr>
                <p14:cNvContentPartPr/>
                <p14:nvPr/>
              </p14:nvContentPartPr>
              <p14:xfrm>
                <a:off x="5397760" y="2389440"/>
                <a:ext cx="22320" cy="56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D1C50E-283C-6BBD-870A-1E8BF6A0EB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73499" y="2371440"/>
                  <a:ext cx="70357" cy="92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44BFCB5-0CD3-FB5F-95A2-D7F27151351C}"/>
                </a:ext>
              </a:extLst>
            </p:cNvPr>
            <p:cNvGrpSpPr/>
            <p:nvPr/>
          </p:nvGrpSpPr>
          <p:grpSpPr>
            <a:xfrm>
              <a:off x="5456800" y="2571960"/>
              <a:ext cx="133920" cy="596160"/>
              <a:chOff x="5456800" y="2571960"/>
              <a:chExt cx="133920" cy="59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BC3DA43-2636-D708-8A2A-720E4187C530}"/>
                      </a:ext>
                    </a:extLst>
                  </p14:cNvPr>
                  <p14:cNvContentPartPr/>
                  <p14:nvPr/>
                </p14:nvContentPartPr>
                <p14:xfrm>
                  <a:off x="5456800" y="2571960"/>
                  <a:ext cx="10800" cy="846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BC3DA43-2636-D708-8A2A-720E4187C53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432255" y="2553960"/>
                    <a:ext cx="594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5EA727D-4556-7648-518A-67C1425C8C98}"/>
                      </a:ext>
                    </a:extLst>
                  </p14:cNvPr>
                  <p14:cNvContentPartPr/>
                  <p14:nvPr/>
                </p14:nvContentPartPr>
                <p14:xfrm>
                  <a:off x="5490280" y="2735040"/>
                  <a:ext cx="1800" cy="939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5EA727D-4556-7648-518A-67C1425C8C9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467780" y="2717040"/>
                    <a:ext cx="4635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59176A3D-AAB0-8696-4C7D-831E538CA31E}"/>
                      </a:ext>
                    </a:extLst>
                  </p14:cNvPr>
                  <p14:cNvContentPartPr/>
                  <p14:nvPr/>
                </p14:nvContentPartPr>
                <p14:xfrm>
                  <a:off x="5540320" y="2893080"/>
                  <a:ext cx="16920" cy="1076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59176A3D-AAB0-8696-4C7D-831E538CA31E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516820" y="2875080"/>
                    <a:ext cx="6345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EB02C0B3-7C9E-9A5C-6616-DD5309238C75}"/>
                      </a:ext>
                    </a:extLst>
                  </p14:cNvPr>
                  <p14:cNvContentPartPr/>
                  <p14:nvPr/>
                </p14:nvContentPartPr>
                <p14:xfrm>
                  <a:off x="5587840" y="3070920"/>
                  <a:ext cx="2880" cy="97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EB02C0B3-7C9E-9A5C-6616-DD5309238C7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563840" y="3052920"/>
                    <a:ext cx="5040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737CAC-28D2-4344-D68F-BE68E2C999E5}"/>
                    </a:ext>
                  </a:extLst>
                </p14:cNvPr>
                <p14:cNvContentPartPr/>
                <p14:nvPr/>
              </p14:nvContentPartPr>
              <p14:xfrm>
                <a:off x="5623840" y="3260280"/>
                <a:ext cx="15840" cy="4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737CAC-28D2-4344-D68F-BE68E2C999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9840" y="3242144"/>
                  <a:ext cx="63360" cy="8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4235E1-A0F7-EB72-3B8B-8854396713BA}"/>
                    </a:ext>
                  </a:extLst>
                </p14:cNvPr>
                <p14:cNvContentPartPr/>
                <p14:nvPr/>
              </p14:nvContentPartPr>
              <p14:xfrm>
                <a:off x="5627440" y="3425520"/>
                <a:ext cx="22320" cy="19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4235E1-A0F7-EB72-3B8B-8854396713B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03179" y="3407520"/>
                  <a:ext cx="70357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48877E8-D96E-7CC7-1FD7-396C17E30A15}"/>
                    </a:ext>
                  </a:extLst>
                </p14:cNvPr>
                <p14:cNvContentPartPr/>
                <p14:nvPr/>
              </p14:nvContentPartPr>
              <p14:xfrm>
                <a:off x="5635360" y="3760320"/>
                <a:ext cx="5400" cy="88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48877E8-D96E-7CC7-1FD7-396C17E30A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2860" y="3742320"/>
                  <a:ext cx="4995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1E6D5A-8DA0-F327-CD2A-74469DE51B80}"/>
                    </a:ext>
                  </a:extLst>
                </p14:cNvPr>
                <p14:cNvContentPartPr/>
                <p14:nvPr/>
              </p14:nvContentPartPr>
              <p14:xfrm>
                <a:off x="5583880" y="3978840"/>
                <a:ext cx="40320" cy="212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1E6D5A-8DA0-F327-CD2A-74469DE51B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9880" y="3960840"/>
                  <a:ext cx="87840" cy="24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FDED306-8991-9DF1-521C-242EAD9FE1C4}"/>
                </a:ext>
              </a:extLst>
            </p:cNvPr>
            <p:cNvGrpSpPr/>
            <p:nvPr/>
          </p:nvGrpSpPr>
          <p:grpSpPr>
            <a:xfrm>
              <a:off x="5388760" y="4292760"/>
              <a:ext cx="173520" cy="557280"/>
              <a:chOff x="5388760" y="4292760"/>
              <a:chExt cx="17352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30A69760-10F1-FDC8-2879-676116D53DDC}"/>
                      </a:ext>
                    </a:extLst>
                  </p14:cNvPr>
                  <p14:cNvContentPartPr/>
                  <p14:nvPr/>
                </p14:nvContentPartPr>
                <p14:xfrm>
                  <a:off x="5533840" y="4292760"/>
                  <a:ext cx="28440" cy="2001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30A69760-10F1-FDC8-2879-676116D53DDC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10140" y="4274760"/>
                    <a:ext cx="75366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3894C544-2123-190D-D3A1-60AB1ED3A6FC}"/>
                      </a:ext>
                    </a:extLst>
                  </p14:cNvPr>
                  <p14:cNvContentPartPr/>
                  <p14:nvPr/>
                </p14:nvContentPartPr>
                <p14:xfrm>
                  <a:off x="5449240" y="4571040"/>
                  <a:ext cx="63360" cy="1504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3894C544-2123-190D-D3A1-60AB1ED3A6F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425420" y="4553040"/>
                    <a:ext cx="110523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72D3A8C-73B9-655A-36A4-AB95B4B626E3}"/>
                      </a:ext>
                    </a:extLst>
                  </p14:cNvPr>
                  <p14:cNvContentPartPr/>
                  <p14:nvPr/>
                </p14:nvContentPartPr>
                <p14:xfrm>
                  <a:off x="5388760" y="4778040"/>
                  <a:ext cx="33840" cy="7200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D72D3A8C-73B9-655A-36A4-AB95B4B626E3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364929" y="4760040"/>
                    <a:ext cx="81025" cy="107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26303D0-93D8-DE14-86A1-C792242AC6C3}"/>
                    </a:ext>
                  </a:extLst>
                </p14:cNvPr>
                <p14:cNvContentPartPr/>
                <p14:nvPr/>
              </p14:nvContentPartPr>
              <p14:xfrm>
                <a:off x="6367960" y="2025840"/>
                <a:ext cx="2880" cy="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26303D0-93D8-DE14-86A1-C792242AC6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3960" y="2007840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EABD827-7728-5279-76DE-886FFDED3C6E}"/>
                    </a:ext>
                  </a:extLst>
                </p14:cNvPr>
                <p14:cNvContentPartPr/>
                <p14:nvPr/>
              </p14:nvContentPartPr>
              <p14:xfrm>
                <a:off x="6343120" y="2029080"/>
                <a:ext cx="29160" cy="150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EABD827-7728-5279-76DE-886FFDED3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19218" y="2011080"/>
                  <a:ext cx="76485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1AA8870-B7CB-6CB5-11B1-53B240FFE8CD}"/>
                    </a:ext>
                  </a:extLst>
                </p14:cNvPr>
                <p14:cNvContentPartPr/>
                <p14:nvPr/>
              </p14:nvContentPartPr>
              <p14:xfrm>
                <a:off x="6414040" y="2224560"/>
                <a:ext cx="15840" cy="136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1AA8870-B7CB-6CB5-11B1-53B240FFE8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90040" y="2206560"/>
                  <a:ext cx="63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B0C8FC-FD86-33B0-5AEB-B2FBC8482DF1}"/>
                    </a:ext>
                  </a:extLst>
                </p14:cNvPr>
                <p14:cNvContentPartPr/>
                <p14:nvPr/>
              </p14:nvContentPartPr>
              <p14:xfrm>
                <a:off x="6461560" y="2494560"/>
                <a:ext cx="16920" cy="12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B0C8FC-FD86-33B0-5AEB-B2FBC8482D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38060" y="2476506"/>
                  <a:ext cx="63450" cy="15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0C20E3-CBBB-00D6-8B29-22E0A60FA2DE}"/>
                    </a:ext>
                  </a:extLst>
                </p14:cNvPr>
                <p14:cNvContentPartPr/>
                <p14:nvPr/>
              </p14:nvContentPartPr>
              <p14:xfrm>
                <a:off x="6498640" y="2746560"/>
                <a:ext cx="10800" cy="57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0C20E3-CBBB-00D6-8B29-22E0A60FA2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75162" y="2728671"/>
                  <a:ext cx="57287" cy="93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076CF48-CD9A-A8E6-C9A0-98B26F4E856F}"/>
                    </a:ext>
                  </a:extLst>
                </p14:cNvPr>
                <p14:cNvContentPartPr/>
                <p14:nvPr/>
              </p14:nvContentPartPr>
              <p14:xfrm>
                <a:off x="6551560" y="2943840"/>
                <a:ext cx="29880" cy="10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076CF48-CD9A-A8E6-C9A0-98B26F4E85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7846" y="2925777"/>
                  <a:ext cx="76834" cy="139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35CEB7-5611-D334-6C49-3E11A03C03DD}"/>
                    </a:ext>
                  </a:extLst>
                </p14:cNvPr>
                <p14:cNvContentPartPr/>
                <p14:nvPr/>
              </p14:nvContentPartPr>
              <p14:xfrm>
                <a:off x="6649120" y="3240840"/>
                <a:ext cx="6840" cy="13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35CEB7-5611-D334-6C49-3E11A03C03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26320" y="3222840"/>
                  <a:ext cx="51984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19B68C8-1A4E-B6E5-0FFF-E611BBCDC284}"/>
                    </a:ext>
                  </a:extLst>
                </p14:cNvPr>
                <p14:cNvContentPartPr/>
                <p14:nvPr/>
              </p14:nvContentPartPr>
              <p14:xfrm>
                <a:off x="6656680" y="3521280"/>
                <a:ext cx="11880" cy="148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19B68C8-1A4E-B6E5-0FFF-E611BBCDC2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32920" y="3503236"/>
                  <a:ext cx="58925" cy="184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6C1DD34-BC64-0B7B-4EEC-B8EE1023F007}"/>
                    </a:ext>
                  </a:extLst>
                </p14:cNvPr>
                <p14:cNvContentPartPr/>
                <p14:nvPr/>
              </p14:nvContentPartPr>
              <p14:xfrm>
                <a:off x="6605560" y="3830880"/>
                <a:ext cx="29880" cy="133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6C1DD34-BC64-0B7B-4EEC-B8EE1023F0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1846" y="3812880"/>
                  <a:ext cx="76834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4AD338-AA33-BD27-D51F-915D371009ED}"/>
                    </a:ext>
                  </a:extLst>
                </p14:cNvPr>
                <p14:cNvContentPartPr/>
                <p14:nvPr/>
              </p14:nvContentPartPr>
              <p14:xfrm>
                <a:off x="6529600" y="4177200"/>
                <a:ext cx="38880" cy="99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4AD338-AA33-BD27-D51F-915D371009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05893" y="4159200"/>
                  <a:ext cx="858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6B4F35D-58BB-7316-DD4C-5032DD6DE449}"/>
                    </a:ext>
                  </a:extLst>
                </p14:cNvPr>
                <p14:cNvContentPartPr/>
                <p14:nvPr/>
              </p14:nvContentPartPr>
              <p14:xfrm>
                <a:off x="6419440" y="4496160"/>
                <a:ext cx="51840" cy="97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6B4F35D-58BB-7316-DD4C-5032DD6DE4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95660" y="4478226"/>
                  <a:ext cx="98924" cy="1327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59164CC-F676-3829-5F77-1A923163FCEF}"/>
                </a:ext>
              </a:extLst>
            </p:cNvPr>
            <p:cNvGrpSpPr/>
            <p:nvPr/>
          </p:nvGrpSpPr>
          <p:grpSpPr>
            <a:xfrm>
              <a:off x="6103720" y="4776600"/>
              <a:ext cx="213120" cy="252360"/>
              <a:chOff x="6103720" y="4776600"/>
              <a:chExt cx="213120" cy="25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2D3CC642-B3BE-08E3-847D-321AB30A3892}"/>
                      </a:ext>
                    </a:extLst>
                  </p14:cNvPr>
                  <p14:cNvContentPartPr/>
                  <p14:nvPr/>
                </p14:nvContentPartPr>
                <p14:xfrm>
                  <a:off x="6254920" y="4776600"/>
                  <a:ext cx="61920" cy="7668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2D3CC642-B3BE-08E3-847D-321AB30A389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231105" y="4758600"/>
                    <a:ext cx="109074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E6A1B03C-1FAF-E74E-749A-A4D2765FA877}"/>
                      </a:ext>
                    </a:extLst>
                  </p14:cNvPr>
                  <p14:cNvContentPartPr/>
                  <p14:nvPr/>
                </p14:nvContentPartPr>
                <p14:xfrm>
                  <a:off x="6103720" y="4938600"/>
                  <a:ext cx="79920" cy="903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E6A1B03C-1FAF-E74E-749A-A4D2765FA87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079934" y="4920600"/>
                    <a:ext cx="127016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63F5893-E8A3-2A43-E72A-FE0376010471}"/>
                  </a:ext>
                </a:extLst>
              </p14:cNvPr>
              <p14:cNvContentPartPr/>
              <p14:nvPr/>
            </p14:nvContentPartPr>
            <p14:xfrm>
              <a:off x="5571280" y="2655120"/>
              <a:ext cx="271080" cy="200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63F5893-E8A3-2A43-E72A-FE037601047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481280" y="2475480"/>
                <a:ext cx="45072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4E83600-78A2-9C59-CADC-683FF97E63C8}"/>
                  </a:ext>
                </a:extLst>
              </p14:cNvPr>
              <p14:cNvContentPartPr/>
              <p14:nvPr/>
            </p14:nvContentPartPr>
            <p14:xfrm>
              <a:off x="5551120" y="2520840"/>
              <a:ext cx="765000" cy="555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4E83600-78A2-9C59-CADC-683FF97E63C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497480" y="2412840"/>
                <a:ext cx="87264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D046CC-FC77-5DB3-03D9-5C9FB1B0DFA3}"/>
                  </a:ext>
                </a:extLst>
              </p:cNvPr>
              <p:cNvSpPr txBox="1"/>
              <p:nvPr/>
            </p:nvSpPr>
            <p:spPr>
              <a:xfrm>
                <a:off x="3352800" y="2218604"/>
                <a:ext cx="711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D046CC-FC77-5DB3-03D9-5C9FB1B0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218604"/>
                <a:ext cx="711990" cy="461665"/>
              </a:xfrm>
              <a:prstGeom prst="rect">
                <a:avLst/>
              </a:prstGeom>
              <a:blipFill>
                <a:blip r:embed="rId6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99CEF3-1952-5485-CCB9-CE28382EA0C4}"/>
                  </a:ext>
                </a:extLst>
              </p:cNvPr>
              <p:cNvSpPr txBox="1"/>
              <p:nvPr/>
            </p:nvSpPr>
            <p:spPr>
              <a:xfrm>
                <a:off x="4321308" y="4029101"/>
                <a:ext cx="711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99CEF3-1952-5485-CCB9-CE28382EA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308" y="4029101"/>
                <a:ext cx="711990" cy="461665"/>
              </a:xfrm>
              <a:prstGeom prst="rect">
                <a:avLst/>
              </a:prstGeom>
              <a:blipFill>
                <a:blip r:embed="rId14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B00C2E-CE6A-A0A9-B510-87DFF9CBBD70}"/>
                  </a:ext>
                </a:extLst>
              </p:cNvPr>
              <p:cNvSpPr txBox="1"/>
              <p:nvPr/>
            </p:nvSpPr>
            <p:spPr>
              <a:xfrm>
                <a:off x="6524060" y="4279072"/>
                <a:ext cx="711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B00C2E-CE6A-A0A9-B510-87DFF9CBB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060" y="4279072"/>
                <a:ext cx="711990" cy="461665"/>
              </a:xfrm>
              <a:prstGeom prst="rect">
                <a:avLst/>
              </a:prstGeom>
              <a:blipFill>
                <a:blip r:embed="rId15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36001EAF-8412-7877-B49A-38305D542A5C}"/>
              </a:ext>
            </a:extLst>
          </p:cNvPr>
          <p:cNvGrpSpPr/>
          <p:nvPr/>
        </p:nvGrpSpPr>
        <p:grpSpPr>
          <a:xfrm>
            <a:off x="3995670" y="5662187"/>
            <a:ext cx="138240" cy="214560"/>
            <a:chOff x="1630000" y="4472120"/>
            <a:chExt cx="1382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08E447-AB56-BB4B-A8AC-609CDB924EB2}"/>
                    </a:ext>
                  </a:extLst>
                </p14:cNvPr>
                <p14:cNvContentPartPr/>
                <p14:nvPr/>
              </p14:nvContentPartPr>
              <p14:xfrm>
                <a:off x="1662040" y="4472120"/>
                <a:ext cx="52920" cy="19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08E447-AB56-BB4B-A8AC-609CDB924E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44040" y="4454153"/>
                  <a:ext cx="88560" cy="22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D6D95B-750B-3D35-55CF-2A8F31F87235}"/>
                    </a:ext>
                  </a:extLst>
                </p14:cNvPr>
                <p14:cNvContentPartPr/>
                <p14:nvPr/>
              </p14:nvContentPartPr>
              <p14:xfrm>
                <a:off x="1630000" y="4674080"/>
                <a:ext cx="138240" cy="1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D6D95B-750B-3D35-55CF-2A8F31F872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12000" y="4656080"/>
                  <a:ext cx="1738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D22806-36E8-244D-74A8-AC11C473C5EF}"/>
                  </a:ext>
                </a:extLst>
              </p14:cNvPr>
              <p14:cNvContentPartPr/>
              <p14:nvPr/>
            </p14:nvContentPartPr>
            <p14:xfrm>
              <a:off x="1295400" y="2484180"/>
              <a:ext cx="86400" cy="144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D22806-36E8-244D-74A8-AC11C473C5E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277400" y="2466180"/>
                <a:ext cx="1220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2284E5C-4C74-26C0-C5F2-DF522B7F1F4F}"/>
              </a:ext>
            </a:extLst>
          </p:cNvPr>
          <p:cNvGrpSpPr/>
          <p:nvPr/>
        </p:nvGrpSpPr>
        <p:grpSpPr>
          <a:xfrm>
            <a:off x="7829039" y="5296263"/>
            <a:ext cx="382140" cy="257792"/>
            <a:chOff x="8164520" y="4191420"/>
            <a:chExt cx="382140" cy="2577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844559-CC1D-012F-1CDD-6B52586A0868}"/>
                    </a:ext>
                  </a:extLst>
                </p14:cNvPr>
                <p14:cNvContentPartPr/>
                <p14:nvPr/>
              </p14:nvContentPartPr>
              <p14:xfrm>
                <a:off x="8164520" y="4191420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844559-CC1D-012F-1CDD-6B52586A08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01520" y="4128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F67103-C055-F9F3-7785-ABECC2558D8B}"/>
                    </a:ext>
                  </a:extLst>
                </p14:cNvPr>
                <p14:cNvContentPartPr/>
                <p14:nvPr/>
              </p14:nvContentPartPr>
              <p14:xfrm>
                <a:off x="8460620" y="4310972"/>
                <a:ext cx="86040" cy="138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F67103-C055-F9F3-7785-ABECC2558D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42620" y="4292972"/>
                  <a:ext cx="12168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097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Exponential?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F4EDEF-08FB-82D2-93EA-F6E3514F3A46}"/>
                  </a:ext>
                </a:extLst>
              </p14:cNvPr>
              <p14:cNvContentPartPr/>
              <p14:nvPr/>
            </p14:nvContentPartPr>
            <p14:xfrm>
              <a:off x="1600200" y="2758700"/>
              <a:ext cx="194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F4EDEF-08FB-82D2-93EA-F6E3514F3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200" y="2695700"/>
                <a:ext cx="145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6896BE-8D6E-0EA6-9929-C5AB911BCB59}"/>
                  </a:ext>
                </a:extLst>
              </p14:cNvPr>
              <p14:cNvContentPartPr/>
              <p14:nvPr/>
            </p14:nvContentPartPr>
            <p14:xfrm>
              <a:off x="5896920" y="2647520"/>
              <a:ext cx="19080" cy="273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6896BE-8D6E-0EA6-9929-C5AB911BCB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920" y="2629520"/>
                <a:ext cx="54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3DA940D-946F-097B-575F-CC11039F2C77}"/>
                  </a:ext>
                </a:extLst>
              </p14:cNvPr>
              <p14:cNvContentPartPr/>
              <p14:nvPr/>
            </p14:nvContentPartPr>
            <p14:xfrm>
              <a:off x="1753920" y="2745020"/>
              <a:ext cx="4130640" cy="83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3DA940D-946F-097B-575F-CC11039F2C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5920" y="2727020"/>
                <a:ext cx="416628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D3A20E1-A0B9-C509-B99D-E12D09716E08}"/>
              </a:ext>
            </a:extLst>
          </p:cNvPr>
          <p:cNvGrpSpPr/>
          <p:nvPr/>
        </p:nvGrpSpPr>
        <p:grpSpPr>
          <a:xfrm>
            <a:off x="5397760" y="2304120"/>
            <a:ext cx="1059120" cy="986760"/>
            <a:chOff x="5397760" y="2304120"/>
            <a:chExt cx="105912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60A261-5A3F-057B-5642-DA1ABCB55335}"/>
                    </a:ext>
                  </a:extLst>
                </p14:cNvPr>
                <p14:cNvContentPartPr/>
                <p14:nvPr/>
              </p14:nvContentPartPr>
              <p14:xfrm>
                <a:off x="5731840" y="2314920"/>
                <a:ext cx="82440" cy="32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60A261-5A3F-057B-5642-DA1ABCB553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13840" y="2296920"/>
                  <a:ext cx="118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B5C37D-EC72-F0D1-4B46-6CB7FD3B69EC}"/>
                    </a:ext>
                  </a:extLst>
                </p14:cNvPr>
                <p14:cNvContentPartPr/>
                <p14:nvPr/>
              </p14:nvContentPartPr>
              <p14:xfrm>
                <a:off x="5627440" y="2367480"/>
                <a:ext cx="36360" cy="2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B5C37D-EC72-F0D1-4B46-6CB7FD3B69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09440" y="2349226"/>
                  <a:ext cx="72000" cy="62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6F839B-9C08-280D-9580-388BB96E2B63}"/>
                    </a:ext>
                  </a:extLst>
                </p14:cNvPr>
                <p14:cNvContentPartPr/>
                <p14:nvPr/>
              </p14:nvContentPartPr>
              <p14:xfrm>
                <a:off x="5481280" y="2367480"/>
                <a:ext cx="182520" cy="16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6F839B-9C08-280D-9580-388BB96E2B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63315" y="2349480"/>
                  <a:ext cx="21809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383E1D-BF23-7801-4AE3-DB3CF3084AAE}"/>
                    </a:ext>
                  </a:extLst>
                </p14:cNvPr>
                <p14:cNvContentPartPr/>
                <p14:nvPr/>
              </p14:nvContentPartPr>
              <p14:xfrm>
                <a:off x="5397760" y="2501400"/>
                <a:ext cx="88920" cy="28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383E1D-BF23-7801-4AE3-DB3CF3084A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9760" y="2483400"/>
                  <a:ext cx="124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4F30C1-B04D-79C5-C9A2-67F5E1A2CD5A}"/>
                    </a:ext>
                  </a:extLst>
                </p14:cNvPr>
                <p14:cNvContentPartPr/>
                <p14:nvPr/>
              </p14:nvContentPartPr>
              <p14:xfrm>
                <a:off x="5417200" y="2890920"/>
                <a:ext cx="73440" cy="16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4F30C1-B04D-79C5-C9A2-67F5E1A2CD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99200" y="2872920"/>
                  <a:ext cx="10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2CD80D-97B4-A2C1-AC83-A598A1017FBA}"/>
                    </a:ext>
                  </a:extLst>
                </p14:cNvPr>
                <p14:cNvContentPartPr/>
                <p14:nvPr/>
              </p14:nvContentPartPr>
              <p14:xfrm>
                <a:off x="5554360" y="3117000"/>
                <a:ext cx="19044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2CD80D-97B4-A2C1-AC83-A598A1017F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36326" y="3099000"/>
                  <a:ext cx="226148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33A4FA-D642-D65A-6556-14EA06EF812B}"/>
                    </a:ext>
                  </a:extLst>
                </p14:cNvPr>
                <p14:cNvContentPartPr/>
                <p14:nvPr/>
              </p14:nvContentPartPr>
              <p14:xfrm>
                <a:off x="5851000" y="3275400"/>
                <a:ext cx="66960" cy="1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33A4FA-D642-D65A-6556-14EA06EF81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33000" y="3257400"/>
                  <a:ext cx="102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193367-3850-8DFD-F0B7-A53462AB309E}"/>
                    </a:ext>
                  </a:extLst>
                </p14:cNvPr>
                <p14:cNvContentPartPr/>
                <p14:nvPr/>
              </p14:nvContentPartPr>
              <p14:xfrm>
                <a:off x="6015160" y="3209520"/>
                <a:ext cx="199440" cy="7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193367-3850-8DFD-F0B7-A53462AB30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97160" y="3191520"/>
                  <a:ext cx="235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D24FD0-8081-4568-09BC-9CAEBB9F2E70}"/>
                    </a:ext>
                  </a:extLst>
                </p14:cNvPr>
                <p14:cNvContentPartPr/>
                <p14:nvPr/>
              </p14:nvContentPartPr>
              <p14:xfrm>
                <a:off x="6294880" y="2983080"/>
                <a:ext cx="101880" cy="16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D24FD0-8081-4568-09BC-9CAEBB9F2E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76880" y="2965080"/>
                  <a:ext cx="137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A0FBEB-EF1D-CEFC-F965-7E709B453A21}"/>
                    </a:ext>
                  </a:extLst>
                </p14:cNvPr>
                <p14:cNvContentPartPr/>
                <p14:nvPr/>
              </p14:nvContentPartPr>
              <p14:xfrm>
                <a:off x="6428440" y="2708400"/>
                <a:ext cx="2844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A0FBEB-EF1D-CEFC-F965-7E709B453A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0665" y="2690400"/>
                  <a:ext cx="63635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D7D7C7-0057-D2E0-E385-F9AFE2311E13}"/>
                    </a:ext>
                  </a:extLst>
                </p14:cNvPr>
                <p14:cNvContentPartPr/>
                <p14:nvPr/>
              </p14:nvContentPartPr>
              <p14:xfrm>
                <a:off x="6351400" y="2486640"/>
                <a:ext cx="66960" cy="131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D7D7C7-0057-D2E0-E385-F9AFE2311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33496" y="2468640"/>
                  <a:ext cx="102409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928C45-C231-BA06-B4D7-F9FBE96A9C32}"/>
                    </a:ext>
                  </a:extLst>
                </p14:cNvPr>
                <p14:cNvContentPartPr/>
                <p14:nvPr/>
              </p14:nvContentPartPr>
              <p14:xfrm>
                <a:off x="6287320" y="2412480"/>
                <a:ext cx="36360" cy="11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928C45-C231-BA06-B4D7-F9FBE96A9C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320" y="2394480"/>
                  <a:ext cx="72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0CB631-A46E-7179-93CB-3A30840BA3F7}"/>
                    </a:ext>
                  </a:extLst>
                </p14:cNvPr>
                <p14:cNvContentPartPr/>
                <p14:nvPr/>
              </p14:nvContentPartPr>
              <p14:xfrm>
                <a:off x="6108760" y="2355960"/>
                <a:ext cx="214560" cy="6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0CB631-A46E-7179-93CB-3A30840BA3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90760" y="2337960"/>
                  <a:ext cx="250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79BA12-D012-5A57-9CD5-1DF467443A5D}"/>
                    </a:ext>
                  </a:extLst>
                </p14:cNvPr>
                <p14:cNvContentPartPr/>
                <p14:nvPr/>
              </p14:nvContentPartPr>
              <p14:xfrm>
                <a:off x="5915080" y="2304120"/>
                <a:ext cx="194040" cy="5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79BA12-D012-5A57-9CD5-1DF467443A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97113" y="2286243"/>
                  <a:ext cx="229614" cy="87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E1C7BD-FB3F-562B-6D12-C42978A81A27}"/>
                    </a:ext>
                  </a:extLst>
                </p14:cNvPr>
                <p14:cNvContentPartPr/>
                <p14:nvPr/>
              </p14:nvContentPartPr>
              <p14:xfrm>
                <a:off x="5840560" y="2305200"/>
                <a:ext cx="1584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E1C7BD-FB3F-562B-6D12-C42978A81A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22141" y="2287200"/>
                  <a:ext cx="52309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DB2702-6518-D0A9-5665-2500F4981191}"/>
                  </a:ext>
                </a:extLst>
              </p14:cNvPr>
              <p14:cNvContentPartPr/>
              <p14:nvPr/>
            </p14:nvContentPartPr>
            <p14:xfrm>
              <a:off x="5552200" y="2464680"/>
              <a:ext cx="729000" cy="63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DB2702-6518-D0A9-5665-2500F49811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8200" y="2356680"/>
                <a:ext cx="836640" cy="85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8866E56-1D9A-C1F5-4006-B3A962B7EB27}"/>
              </a:ext>
            </a:extLst>
          </p:cNvPr>
          <p:cNvGrpSpPr/>
          <p:nvPr/>
        </p:nvGrpSpPr>
        <p:grpSpPr>
          <a:xfrm>
            <a:off x="6629680" y="2234640"/>
            <a:ext cx="398160" cy="1039320"/>
            <a:chOff x="6629680" y="2234640"/>
            <a:chExt cx="398160" cy="10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5AB4B-F106-8066-408B-8F31F9A2016D}"/>
                    </a:ext>
                  </a:extLst>
                </p14:cNvPr>
                <p14:cNvContentPartPr/>
                <p14:nvPr/>
              </p14:nvContentPartPr>
              <p14:xfrm>
                <a:off x="6629680" y="2234640"/>
                <a:ext cx="326160" cy="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5AB4B-F106-8066-408B-8F31F9A201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2040" y="2217000"/>
                  <a:ext cx="361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681C0C-42D0-0ACD-4630-DF92C8C7EE0F}"/>
                    </a:ext>
                  </a:extLst>
                </p14:cNvPr>
                <p14:cNvContentPartPr/>
                <p14:nvPr/>
              </p14:nvContentPartPr>
              <p14:xfrm>
                <a:off x="6818320" y="2238240"/>
                <a:ext cx="38880" cy="96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681C0C-42D0-0ACD-4630-DF92C8C7EE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00680" y="2220600"/>
                  <a:ext cx="7452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F76377-AA3F-1A5B-4CB2-CD833E6333FA}"/>
                    </a:ext>
                  </a:extLst>
                </p14:cNvPr>
                <p14:cNvContentPartPr/>
                <p14:nvPr/>
              </p14:nvContentPartPr>
              <p14:xfrm>
                <a:off x="6733720" y="3264960"/>
                <a:ext cx="29412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F76377-AA3F-1A5B-4CB2-CD833E6333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6080" y="3247320"/>
                  <a:ext cx="3297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8BB43-D5F7-C664-6CCA-75B18E993D61}"/>
                  </a:ext>
                </a:extLst>
              </p:cNvPr>
              <p:cNvSpPr txBox="1"/>
              <p:nvPr/>
            </p:nvSpPr>
            <p:spPr>
              <a:xfrm>
                <a:off x="6994535" y="2586335"/>
                <a:ext cx="16491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GB" sz="2400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GB" sz="2400" b="1" i="1" baseline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2400" b="1" i="1" baseline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GB" sz="2400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8BB43-D5F7-C664-6CCA-75B18E993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35" y="2586335"/>
                <a:ext cx="1649169" cy="461665"/>
              </a:xfrm>
              <a:prstGeom prst="rect">
                <a:avLst/>
              </a:prstGeom>
              <a:blipFill>
                <a:blip r:embed="rId5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867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57CA93-39D8-8A26-A5B3-960E6524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Rotation</a:t>
            </a: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8C0F8D07-CDE3-71F2-4AD6-E38CA5F58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1219200"/>
            <a:ext cx="109569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 sz="2400" kern="0" baseline="0" dirty="0"/>
          </a:p>
          <a:p>
            <a:pPr>
              <a:lnSpc>
                <a:spcPct val="120000"/>
              </a:lnSpc>
            </a:pPr>
            <a:r>
              <a:rPr lang="en-US" altLang="en-US" sz="2400" kern="0" baseline="0" dirty="0"/>
              <a:t>Given permutation that satisfies equivalence</a:t>
            </a:r>
          </a:p>
          <a:p>
            <a:pPr>
              <a:lnSpc>
                <a:spcPct val="120000"/>
              </a:lnSpc>
            </a:pPr>
            <a:r>
              <a:rPr lang="en-US" altLang="en-US" sz="2400" kern="0" baseline="0" dirty="0"/>
              <a:t>Orthogonal Procrustes problem:</a:t>
            </a:r>
          </a:p>
          <a:p>
            <a:pPr>
              <a:lnSpc>
                <a:spcPct val="120000"/>
              </a:lnSpc>
            </a:pPr>
            <a:endParaRPr lang="en-US" altLang="en-US" sz="2400" kern="0" baseline="0" dirty="0"/>
          </a:p>
          <a:p>
            <a:pPr>
              <a:lnSpc>
                <a:spcPct val="120000"/>
              </a:lnSpc>
            </a:pPr>
            <a:endParaRPr lang="en-US" altLang="en-US" sz="2400" kern="0" baseline="0" dirty="0"/>
          </a:p>
          <a:p>
            <a:pPr>
              <a:lnSpc>
                <a:spcPct val="120000"/>
              </a:lnSpc>
            </a:pPr>
            <a:endParaRPr lang="en-US" altLang="en-US" sz="2400" kern="0" baseline="0" dirty="0"/>
          </a:p>
          <a:p>
            <a:pPr>
              <a:lnSpc>
                <a:spcPct val="120000"/>
              </a:lnSpc>
            </a:pPr>
            <a:r>
              <a:rPr lang="en-US" altLang="en-US" sz="2400" kern="0" baseline="0" dirty="0"/>
              <a:t>Solution via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49142B-C69D-7B01-D707-8AF1D77AC6F6}"/>
                  </a:ext>
                </a:extLst>
              </p:cNvPr>
              <p:cNvSpPr txBox="1"/>
              <p:nvPr/>
            </p:nvSpPr>
            <p:spPr>
              <a:xfrm>
                <a:off x="2971800" y="3352800"/>
                <a:ext cx="6781800" cy="1081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en-US" b="1" i="1" kern="0" baseline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GB" altLang="en-US" b="1" i="1" kern="0" baseline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altLang="en-US" b="1" i="1" kern="0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altLang="en-US" b="1" i="1" kern="0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altLang="en-US" b="0" i="0" kern="0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altLang="en-US" b="1" i="1" kern="0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altLang="en-US" i="1" kern="0" baseline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altLang="en-US" i="1" kern="0" baseline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altLang="en-US" b="1" i="1" kern="0" baseline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𝑶𝑨</m:t>
                                </m:r>
                                <m:r>
                                  <a:rPr lang="en-GB" altLang="en-US" b="1" i="1" kern="0" baseline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altLang="en-US" b="1" i="1" kern="0" baseline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</m:e>
                          <m:sub>
                            <m:r>
                              <a:rPr lang="en-GB" altLang="en-US" b="1" i="1" kern="0" baseline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en-US" kern="0" baseline="0" dirty="0">
                    <a:solidFill>
                      <a:schemeClr val="bg2"/>
                    </a:solidFill>
                  </a:rPr>
                  <a:t>  </a:t>
                </a:r>
                <a:r>
                  <a:rPr lang="en-US" altLang="en-US" b="0" kern="0" baseline="0" dirty="0">
                    <a:solidFill>
                      <a:schemeClr val="bg2"/>
                    </a:solidFill>
                  </a:rPr>
                  <a:t>s.t. </a:t>
                </a:r>
                <a14:m>
                  <m:oMath xmlns:m="http://schemas.openxmlformats.org/officeDocument/2006/math">
                    <m:r>
                      <a:rPr lang="en-GB" altLang="en-US" i="1" kern="0" baseline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GB" altLang="en-US" b="0" i="1" kern="0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i="1" kern="0" baseline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p>
                        <m:r>
                          <a:rPr lang="en-GB" altLang="en-US" b="0" i="1" kern="0" baseline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altLang="en-US" b="0" i="1" kern="0" baseline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b="0" i="1" kern="0" baseline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en-US" b="0" kern="0" baseline="0" dirty="0">
                  <a:solidFill>
                    <a:schemeClr val="bg2"/>
                  </a:solidFill>
                </a:endParaRPr>
              </a:p>
              <a:p>
                <a:pPr>
                  <a:buNone/>
                </a:pPr>
                <a:endParaRPr lang="en-GB" baseline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49142B-C69D-7B01-D707-8AF1D77A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352800"/>
                <a:ext cx="6781800" cy="1081835"/>
              </a:xfrm>
              <a:prstGeom prst="rect">
                <a:avLst/>
              </a:prstGeom>
              <a:blipFill>
                <a:blip r:embed="rId2"/>
                <a:stretch>
                  <a:fillRect t="-62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93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Adaptive catalogue</a:t>
            </a:r>
            <a:endParaRPr lang="en-US" dirty="0"/>
          </a:p>
        </p:txBody>
      </p:sp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1421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Adaptive catalogue</a:t>
            </a:r>
            <a:endParaRPr lang="en-US" dirty="0"/>
          </a:p>
        </p:txBody>
      </p:sp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8" name="Group 8307">
            <a:extLst>
              <a:ext uri="{FF2B5EF4-FFF2-40B4-BE49-F238E27FC236}">
                <a16:creationId xmlns:a16="http://schemas.microsoft.com/office/drawing/2014/main" id="{22923FC6-686C-F6A9-96F7-142A4FF694BB}"/>
              </a:ext>
            </a:extLst>
          </p:cNvPr>
          <p:cNvGrpSpPr/>
          <p:nvPr/>
        </p:nvGrpSpPr>
        <p:grpSpPr>
          <a:xfrm>
            <a:off x="1304760" y="1855440"/>
            <a:ext cx="2962440" cy="2716560"/>
            <a:chOff x="856680" y="1896200"/>
            <a:chExt cx="2962440" cy="2716560"/>
          </a:xfrm>
        </p:grpSpPr>
        <p:grpSp>
          <p:nvGrpSpPr>
            <p:cNvPr id="8303" name="Group 8302">
              <a:extLst>
                <a:ext uri="{FF2B5EF4-FFF2-40B4-BE49-F238E27FC236}">
                  <a16:creationId xmlns:a16="http://schemas.microsoft.com/office/drawing/2014/main" id="{C26D8578-F33D-CC2B-58E7-49E04AF99849}"/>
                </a:ext>
              </a:extLst>
            </p:cNvPr>
            <p:cNvGrpSpPr/>
            <p:nvPr/>
          </p:nvGrpSpPr>
          <p:grpSpPr>
            <a:xfrm>
              <a:off x="1295400" y="2148171"/>
              <a:ext cx="2197936" cy="1998411"/>
              <a:chOff x="1609339" y="2799411"/>
              <a:chExt cx="1656611" cy="1715040"/>
            </a:xfrm>
          </p:grpSpPr>
          <p:grpSp>
            <p:nvGrpSpPr>
              <p:cNvPr id="8257" name="Group 8256">
                <a:extLst>
                  <a:ext uri="{FF2B5EF4-FFF2-40B4-BE49-F238E27FC236}">
                    <a16:creationId xmlns:a16="http://schemas.microsoft.com/office/drawing/2014/main" id="{F8FE5795-7F65-1EF6-43BC-E89F2AE8B695}"/>
                  </a:ext>
                </a:extLst>
              </p:cNvPr>
              <p:cNvGrpSpPr/>
              <p:nvPr/>
            </p:nvGrpSpPr>
            <p:grpSpPr>
              <a:xfrm>
                <a:off x="1706875" y="2799411"/>
                <a:ext cx="228600" cy="240120"/>
                <a:chOff x="4724544" y="2185032"/>
                <a:chExt cx="228600" cy="240120"/>
              </a:xfrm>
            </p:grpSpPr>
            <p:grpSp>
              <p:nvGrpSpPr>
                <p:cNvPr id="8242" name="Group 8241">
                  <a:extLst>
                    <a:ext uri="{FF2B5EF4-FFF2-40B4-BE49-F238E27FC236}">
                      <a16:creationId xmlns:a16="http://schemas.microsoft.com/office/drawing/2014/main" id="{F50DC9AF-E18B-F95B-3132-AB462DFAF83A}"/>
                    </a:ext>
                  </a:extLst>
                </p:cNvPr>
                <p:cNvGrpSpPr/>
                <p:nvPr/>
              </p:nvGrpSpPr>
              <p:grpSpPr>
                <a:xfrm>
                  <a:off x="4724544" y="2185032"/>
                  <a:ext cx="228600" cy="240120"/>
                  <a:chOff x="4724544" y="2185032"/>
                  <a:chExt cx="228600" cy="240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8237" name="Ink 8236">
                        <a:extLst>
                          <a:ext uri="{FF2B5EF4-FFF2-40B4-BE49-F238E27FC236}">
                            <a16:creationId xmlns:a16="http://schemas.microsoft.com/office/drawing/2014/main" id="{AC552127-81EE-375F-C826-227DCFCBE8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39664" y="2185032"/>
                      <a:ext cx="360" cy="2520"/>
                    </p14:xfrm>
                  </p:contentPart>
                </mc:Choice>
                <mc:Fallback xmlns="">
                  <p:pic>
                    <p:nvPicPr>
                      <p:cNvPr id="8237" name="Ink 8236">
                        <a:extLst>
                          <a:ext uri="{FF2B5EF4-FFF2-40B4-BE49-F238E27FC236}">
                            <a16:creationId xmlns:a16="http://schemas.microsoft.com/office/drawing/2014/main" id="{AC552127-81EE-375F-C826-227DCFCBE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21664" y="2169282"/>
                        <a:ext cx="36000" cy="337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8238" name="Ink 8237">
                        <a:extLst>
                          <a:ext uri="{FF2B5EF4-FFF2-40B4-BE49-F238E27FC236}">
                            <a16:creationId xmlns:a16="http://schemas.microsoft.com/office/drawing/2014/main" id="{448CA513-4BBD-7861-94D3-AC1D6BA2BB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5224" y="2205912"/>
                      <a:ext cx="7200" cy="6840"/>
                    </p14:xfrm>
                  </p:contentPart>
                </mc:Choice>
                <mc:Fallback xmlns="">
                  <p:pic>
                    <p:nvPicPr>
                      <p:cNvPr id="8238" name="Ink 8237">
                        <a:extLst>
                          <a:ext uri="{FF2B5EF4-FFF2-40B4-BE49-F238E27FC236}">
                            <a16:creationId xmlns:a16="http://schemas.microsoft.com/office/drawing/2014/main" id="{448CA513-4BBD-7861-94D3-AC1D6BA2BB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931378" y="2190367"/>
                        <a:ext cx="34615" cy="37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">
                    <p14:nvContentPartPr>
                      <p14:cNvPr id="8240" name="Ink 8239">
                        <a:extLst>
                          <a:ext uri="{FF2B5EF4-FFF2-40B4-BE49-F238E27FC236}">
                            <a16:creationId xmlns:a16="http://schemas.microsoft.com/office/drawing/2014/main" id="{2C6185EC-72B0-14D7-460B-5B042533AA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24544" y="2419392"/>
                      <a:ext cx="14760" cy="5760"/>
                    </p14:xfrm>
                  </p:contentPart>
                </mc:Choice>
                <mc:Fallback xmlns="">
                  <p:pic>
                    <p:nvPicPr>
                      <p:cNvPr id="8240" name="Ink 8239">
                        <a:extLst>
                          <a:ext uri="{FF2B5EF4-FFF2-40B4-BE49-F238E27FC236}">
                            <a16:creationId xmlns:a16="http://schemas.microsoft.com/office/drawing/2014/main" id="{2C6185EC-72B0-14D7-460B-5B042533A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710619" y="2403392"/>
                        <a:ext cx="42331" cy="3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">
                    <p14:nvContentPartPr>
                      <p14:cNvPr id="8241" name="Ink 8240">
                        <a:extLst>
                          <a:ext uri="{FF2B5EF4-FFF2-40B4-BE49-F238E27FC236}">
                            <a16:creationId xmlns:a16="http://schemas.microsoft.com/office/drawing/2014/main" id="{0B7786FE-25DD-FB86-41CD-61B94D324A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9184" y="2420112"/>
                      <a:ext cx="3960" cy="3960"/>
                    </p14:xfrm>
                  </p:contentPart>
                </mc:Choice>
                <mc:Fallback xmlns="">
                  <p:pic>
                    <p:nvPicPr>
                      <p:cNvPr id="8241" name="Ink 8240">
                        <a:extLst>
                          <a:ext uri="{FF2B5EF4-FFF2-40B4-BE49-F238E27FC236}">
                            <a16:creationId xmlns:a16="http://schemas.microsoft.com/office/drawing/2014/main" id="{0B7786FE-25DD-FB86-41CD-61B94D324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935041" y="2405969"/>
                        <a:ext cx="31963" cy="319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8243" name="Ink 8242">
                      <a:extLst>
                        <a:ext uri="{FF2B5EF4-FFF2-40B4-BE49-F238E27FC236}">
                          <a16:creationId xmlns:a16="http://schemas.microsoft.com/office/drawing/2014/main" id="{7D2EE119-00D2-5735-FE39-7BA4728423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9584" y="2309952"/>
                    <a:ext cx="360" cy="12960"/>
                  </p14:xfrm>
                </p:contentPart>
              </mc:Choice>
              <mc:Fallback xmlns="">
                <p:pic>
                  <p:nvPicPr>
                    <p:cNvPr id="8243" name="Ink 8242">
                      <a:extLst>
                        <a:ext uri="{FF2B5EF4-FFF2-40B4-BE49-F238E27FC236}">
                          <a16:creationId xmlns:a16="http://schemas.microsoft.com/office/drawing/2014/main" id="{7D2EE119-00D2-5735-FE39-7BA47284234F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801584" y="2294523"/>
                      <a:ext cx="36000" cy="4350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58" name="Group 8257">
                <a:extLst>
                  <a:ext uri="{FF2B5EF4-FFF2-40B4-BE49-F238E27FC236}">
                    <a16:creationId xmlns:a16="http://schemas.microsoft.com/office/drawing/2014/main" id="{7BDF6893-1F4B-1E95-E839-6400D5E52027}"/>
                  </a:ext>
                </a:extLst>
              </p:cNvPr>
              <p:cNvGrpSpPr/>
              <p:nvPr/>
            </p:nvGrpSpPr>
            <p:grpSpPr>
              <a:xfrm>
                <a:off x="1609339" y="3374280"/>
                <a:ext cx="516600" cy="501672"/>
                <a:chOff x="4595664" y="2743200"/>
                <a:chExt cx="516600" cy="501672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8245" name="Ink 8244">
                      <a:extLst>
                        <a:ext uri="{FF2B5EF4-FFF2-40B4-BE49-F238E27FC236}">
                          <a16:creationId xmlns:a16="http://schemas.microsoft.com/office/drawing/2014/main" id="{BCE83155-70D2-FF34-4D74-D3C8C97FDD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8024" y="2743200"/>
                    <a:ext cx="1080" cy="2160"/>
                  </p14:xfrm>
                </p:contentPart>
              </mc:Choice>
              <mc:Fallback xmlns="">
                <p:pic>
                  <p:nvPicPr>
                    <p:cNvPr id="8245" name="Ink 8244">
                      <a:extLst>
                        <a:ext uri="{FF2B5EF4-FFF2-40B4-BE49-F238E27FC236}">
                          <a16:creationId xmlns:a16="http://schemas.microsoft.com/office/drawing/2014/main" id="{BCE83155-70D2-FF34-4D74-D3C8C97FDDD3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830024" y="2725200"/>
                      <a:ext cx="3672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47" name="Group 8246">
                  <a:extLst>
                    <a:ext uri="{FF2B5EF4-FFF2-40B4-BE49-F238E27FC236}">
                      <a16:creationId xmlns:a16="http://schemas.microsoft.com/office/drawing/2014/main" id="{F9CB2D68-180D-480E-48DE-61B7B363C172}"/>
                    </a:ext>
                  </a:extLst>
                </p:cNvPr>
                <p:cNvGrpSpPr/>
                <p:nvPr/>
              </p:nvGrpSpPr>
              <p:grpSpPr>
                <a:xfrm>
                  <a:off x="4595664" y="2986392"/>
                  <a:ext cx="260640" cy="18720"/>
                  <a:chOff x="4595664" y="2986392"/>
                  <a:chExt cx="260640" cy="18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8244" name="Ink 8243">
                        <a:extLst>
                          <a:ext uri="{FF2B5EF4-FFF2-40B4-BE49-F238E27FC236}">
                            <a16:creationId xmlns:a16="http://schemas.microsoft.com/office/drawing/2014/main" id="{B7871B41-E7B1-4DF3-FDBD-1A50B615DC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55224" y="2986392"/>
                      <a:ext cx="1080" cy="3240"/>
                    </p14:xfrm>
                  </p:contentPart>
                </mc:Choice>
                <mc:Fallback xmlns="">
                  <p:pic>
                    <p:nvPicPr>
                      <p:cNvPr id="8244" name="Ink 8243">
                        <a:extLst>
                          <a:ext uri="{FF2B5EF4-FFF2-40B4-BE49-F238E27FC236}">
                            <a16:creationId xmlns:a16="http://schemas.microsoft.com/office/drawing/2014/main" id="{B7871B41-E7B1-4DF3-FDBD-1A50B615D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837224" y="2970192"/>
                        <a:ext cx="36720" cy="353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8246" name="Ink 8245">
                        <a:extLst>
                          <a:ext uri="{FF2B5EF4-FFF2-40B4-BE49-F238E27FC236}">
                            <a16:creationId xmlns:a16="http://schemas.microsoft.com/office/drawing/2014/main" id="{8F48B75F-3133-3D37-8D47-509A4A9DC5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95664" y="2997912"/>
                      <a:ext cx="41760" cy="7200"/>
                    </p14:xfrm>
                  </p:contentPart>
                </mc:Choice>
                <mc:Fallback xmlns="">
                  <p:pic>
                    <p:nvPicPr>
                      <p:cNvPr id="8246" name="Ink 8245">
                        <a:extLst>
                          <a:ext uri="{FF2B5EF4-FFF2-40B4-BE49-F238E27FC236}">
                            <a16:creationId xmlns:a16="http://schemas.microsoft.com/office/drawing/2014/main" id="{8F48B75F-3133-3D37-8D47-509A4A9DC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582106" y="2982260"/>
                        <a:ext cx="68606" cy="381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8248" name="Ink 8247">
                      <a:extLst>
                        <a:ext uri="{FF2B5EF4-FFF2-40B4-BE49-F238E27FC236}">
                          <a16:creationId xmlns:a16="http://schemas.microsoft.com/office/drawing/2014/main" id="{583EF2D6-1333-01C5-03A7-A7BCFF8D51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10824" y="3011952"/>
                    <a:ext cx="1440" cy="2520"/>
                  </p14:xfrm>
                </p:contentPart>
              </mc:Choice>
              <mc:Fallback xmlns="">
                <p:pic>
                  <p:nvPicPr>
                    <p:cNvPr id="8248" name="Ink 8247">
                      <a:extLst>
                        <a:ext uri="{FF2B5EF4-FFF2-40B4-BE49-F238E27FC236}">
                          <a16:creationId xmlns:a16="http://schemas.microsoft.com/office/drawing/2014/main" id="{583EF2D6-1333-01C5-03A7-A7BCFF8D51B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5096424" y="2996202"/>
                      <a:ext cx="29952" cy="33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8249" name="Ink 8248">
                      <a:extLst>
                        <a:ext uri="{FF2B5EF4-FFF2-40B4-BE49-F238E27FC236}">
                          <a16:creationId xmlns:a16="http://schemas.microsoft.com/office/drawing/2014/main" id="{2CD72E5F-6374-192C-7BEC-7F6C788DB8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0344" y="3244152"/>
                    <a:ext cx="2880" cy="720"/>
                  </p14:xfrm>
                </p:contentPart>
              </mc:Choice>
              <mc:Fallback xmlns="">
                <p:pic>
                  <p:nvPicPr>
                    <p:cNvPr id="8249" name="Ink 8248">
                      <a:extLst>
                        <a:ext uri="{FF2B5EF4-FFF2-40B4-BE49-F238E27FC236}">
                          <a16:creationId xmlns:a16="http://schemas.microsoft.com/office/drawing/2014/main" id="{2CD72E5F-6374-192C-7BEC-7F6C788DB82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855944" y="3226152"/>
                      <a:ext cx="31392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8250" name="Ink 8249">
                      <a:extLst>
                        <a:ext uri="{FF2B5EF4-FFF2-40B4-BE49-F238E27FC236}">
                          <a16:creationId xmlns:a16="http://schemas.microsoft.com/office/drawing/2014/main" id="{769691AE-26B7-58CF-6DE0-39353E707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1104" y="2892072"/>
                    <a:ext cx="1440" cy="360"/>
                  </p14:xfrm>
                </p:contentPart>
              </mc:Choice>
              <mc:Fallback xmlns="">
                <p:pic>
                  <p:nvPicPr>
                    <p:cNvPr id="8250" name="Ink 8249">
                      <a:extLst>
                        <a:ext uri="{FF2B5EF4-FFF2-40B4-BE49-F238E27FC236}">
                          <a16:creationId xmlns:a16="http://schemas.microsoft.com/office/drawing/2014/main" id="{769691AE-26B7-58CF-6DE0-39353E707537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726704" y="2874072"/>
                      <a:ext cx="29952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59" name="Group 8258">
                <a:extLst>
                  <a:ext uri="{FF2B5EF4-FFF2-40B4-BE49-F238E27FC236}">
                    <a16:creationId xmlns:a16="http://schemas.microsoft.com/office/drawing/2014/main" id="{31E6D85F-866A-BDDA-C143-4B8271D0D520}"/>
                  </a:ext>
                </a:extLst>
              </p:cNvPr>
              <p:cNvGrpSpPr/>
              <p:nvPr/>
            </p:nvGrpSpPr>
            <p:grpSpPr>
              <a:xfrm>
                <a:off x="1746930" y="4196211"/>
                <a:ext cx="300960" cy="318240"/>
                <a:chOff x="4751544" y="3693072"/>
                <a:chExt cx="30096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8251" name="Ink 8250">
                      <a:extLst>
                        <a:ext uri="{FF2B5EF4-FFF2-40B4-BE49-F238E27FC236}">
                          <a16:creationId xmlns:a16="http://schemas.microsoft.com/office/drawing/2014/main" id="{AB8476EF-F527-FC7E-2A3B-5E8084C097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91584" y="3693072"/>
                    <a:ext cx="3960" cy="360"/>
                  </p14:xfrm>
                </p:contentPart>
              </mc:Choice>
              <mc:Fallback xmlns="">
                <p:pic>
                  <p:nvPicPr>
                    <p:cNvPr id="8251" name="Ink 8250">
                      <a:extLst>
                        <a:ext uri="{FF2B5EF4-FFF2-40B4-BE49-F238E27FC236}">
                          <a16:creationId xmlns:a16="http://schemas.microsoft.com/office/drawing/2014/main" id="{AB8476EF-F527-FC7E-2A3B-5E8084C0973B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878384" y="3675072"/>
                      <a:ext cx="30096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56" name="Group 8255">
                  <a:extLst>
                    <a:ext uri="{FF2B5EF4-FFF2-40B4-BE49-F238E27FC236}">
                      <a16:creationId xmlns:a16="http://schemas.microsoft.com/office/drawing/2014/main" id="{2E4A83E4-0CEE-0E6B-FE47-FC8F151FF6F6}"/>
                    </a:ext>
                  </a:extLst>
                </p:cNvPr>
                <p:cNvGrpSpPr/>
                <p:nvPr/>
              </p:nvGrpSpPr>
              <p:grpSpPr>
                <a:xfrm>
                  <a:off x="4751544" y="3869112"/>
                  <a:ext cx="300960" cy="142200"/>
                  <a:chOff x="4751544" y="3869112"/>
                  <a:chExt cx="300960" cy="1422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">
                    <p14:nvContentPartPr>
                      <p14:cNvPr id="8252" name="Ink 8251">
                        <a:extLst>
                          <a:ext uri="{FF2B5EF4-FFF2-40B4-BE49-F238E27FC236}">
                            <a16:creationId xmlns:a16="http://schemas.microsoft.com/office/drawing/2014/main" id="{EFDB6744-10B8-549C-1506-F095535AA7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904" y="3869112"/>
                      <a:ext cx="360" cy="1080"/>
                    </p14:xfrm>
                  </p:contentPart>
                </mc:Choice>
                <mc:Fallback xmlns="">
                  <p:pic>
                    <p:nvPicPr>
                      <p:cNvPr id="8252" name="Ink 8251">
                        <a:extLst>
                          <a:ext uri="{FF2B5EF4-FFF2-40B4-BE49-F238E27FC236}">
                            <a16:creationId xmlns:a16="http://schemas.microsoft.com/office/drawing/2014/main" id="{EFDB6744-10B8-549C-1506-F095535AA7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877904" y="3855612"/>
                        <a:ext cx="36000" cy="27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8253" name="Ink 8252">
                        <a:extLst>
                          <a:ext uri="{FF2B5EF4-FFF2-40B4-BE49-F238E27FC236}">
                            <a16:creationId xmlns:a16="http://schemas.microsoft.com/office/drawing/2014/main" id="{C941FD97-A9DE-EAAA-9CAF-C21E28E10B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1544" y="3882072"/>
                      <a:ext cx="720" cy="1080"/>
                    </p14:xfrm>
                  </p:contentPart>
                </mc:Choice>
                <mc:Fallback xmlns="">
                  <p:pic>
                    <p:nvPicPr>
                      <p:cNvPr id="8253" name="Ink 8252">
                        <a:extLst>
                          <a:ext uri="{FF2B5EF4-FFF2-40B4-BE49-F238E27FC236}">
                            <a16:creationId xmlns:a16="http://schemas.microsoft.com/office/drawing/2014/main" id="{C941FD97-A9DE-EAAA-9CAF-C21E28E10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733544" y="3864072"/>
                        <a:ext cx="36360" cy="3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8254" name="Ink 8253">
                        <a:extLst>
                          <a:ext uri="{FF2B5EF4-FFF2-40B4-BE49-F238E27FC236}">
                            <a16:creationId xmlns:a16="http://schemas.microsoft.com/office/drawing/2014/main" id="{D560DD82-AF81-2326-DDAC-3BA921E7E2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2144" y="387595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8254" name="Ink 8253">
                        <a:extLst>
                          <a:ext uri="{FF2B5EF4-FFF2-40B4-BE49-F238E27FC236}">
                            <a16:creationId xmlns:a16="http://schemas.microsoft.com/office/drawing/2014/main" id="{D560DD82-AF81-2326-DDAC-3BA921E7E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5034144" y="3857952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8255" name="Ink 8254">
                        <a:extLst>
                          <a:ext uri="{FF2B5EF4-FFF2-40B4-BE49-F238E27FC236}">
                            <a16:creationId xmlns:a16="http://schemas.microsoft.com/office/drawing/2014/main" id="{A8BB5312-6CCD-9434-347F-E576D1CEC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16784" y="4009872"/>
                      <a:ext cx="1080" cy="1440"/>
                    </p14:xfrm>
                  </p:contentPart>
                </mc:Choice>
                <mc:Fallback xmlns="">
                  <p:pic>
                    <p:nvPicPr>
                      <p:cNvPr id="8255" name="Ink 8254">
                        <a:extLst>
                          <a:ext uri="{FF2B5EF4-FFF2-40B4-BE49-F238E27FC236}">
                            <a16:creationId xmlns:a16="http://schemas.microsoft.com/office/drawing/2014/main" id="{A8BB5312-6CCD-9434-347F-E576D1CEC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898784" y="3991872"/>
                        <a:ext cx="36720" cy="3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284" name="Group 8283">
                <a:extLst>
                  <a:ext uri="{FF2B5EF4-FFF2-40B4-BE49-F238E27FC236}">
                    <a16:creationId xmlns:a16="http://schemas.microsoft.com/office/drawing/2014/main" id="{EFD38A43-C476-50CE-D178-9A35C3FBF9AF}"/>
                  </a:ext>
                </a:extLst>
              </p:cNvPr>
              <p:cNvGrpSpPr/>
              <p:nvPr/>
            </p:nvGrpSpPr>
            <p:grpSpPr>
              <a:xfrm>
                <a:off x="2087130" y="2812710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8265" name="Ink 8264">
                      <a:extLst>
                        <a:ext uri="{FF2B5EF4-FFF2-40B4-BE49-F238E27FC236}">
                          <a16:creationId xmlns:a16="http://schemas.microsoft.com/office/drawing/2014/main" id="{51BA2499-0E2A-80A0-34A3-03C08BFF6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65" name="Ink 8264">
                      <a:extLst>
                        <a:ext uri="{FF2B5EF4-FFF2-40B4-BE49-F238E27FC236}">
                          <a16:creationId xmlns:a16="http://schemas.microsoft.com/office/drawing/2014/main" id="{51BA2499-0E2A-80A0-34A3-03C08BFF6696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8271" name="Ink 8270">
                      <a:extLst>
                        <a:ext uri="{FF2B5EF4-FFF2-40B4-BE49-F238E27FC236}">
                          <a16:creationId xmlns:a16="http://schemas.microsoft.com/office/drawing/2014/main" id="{854B3734-0315-BF4E-87C8-0CD5538680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71" name="Ink 8270">
                      <a:extLst>
                        <a:ext uri="{FF2B5EF4-FFF2-40B4-BE49-F238E27FC236}">
                          <a16:creationId xmlns:a16="http://schemas.microsoft.com/office/drawing/2014/main" id="{854B3734-0315-BF4E-87C8-0CD553868022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8273" name="Ink 8272">
                      <a:extLst>
                        <a:ext uri="{FF2B5EF4-FFF2-40B4-BE49-F238E27FC236}">
                          <a16:creationId xmlns:a16="http://schemas.microsoft.com/office/drawing/2014/main" id="{6D5D258A-E4FE-03DE-5EB4-7EEE341A23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73" name="Ink 8272">
                      <a:extLst>
                        <a:ext uri="{FF2B5EF4-FFF2-40B4-BE49-F238E27FC236}">
                          <a16:creationId xmlns:a16="http://schemas.microsoft.com/office/drawing/2014/main" id="{6D5D258A-E4FE-03DE-5EB4-7EEE341A232F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83" name="Group 8282">
                  <a:extLst>
                    <a:ext uri="{FF2B5EF4-FFF2-40B4-BE49-F238E27FC236}">
                      <a16:creationId xmlns:a16="http://schemas.microsoft.com/office/drawing/2014/main" id="{F6BE598B-173A-A5C8-E6CA-9716DE66FBB8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8278" name="Ink 8277">
                        <a:extLst>
                          <a:ext uri="{FF2B5EF4-FFF2-40B4-BE49-F238E27FC236}">
                            <a16:creationId xmlns:a16="http://schemas.microsoft.com/office/drawing/2014/main" id="{95301742-D491-AFD1-9C34-C6877AE34D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78" name="Ink 8277">
                        <a:extLst>
                          <a:ext uri="{FF2B5EF4-FFF2-40B4-BE49-F238E27FC236}">
                            <a16:creationId xmlns:a16="http://schemas.microsoft.com/office/drawing/2014/main" id="{95301742-D491-AFD1-9C34-C6877AE34D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8279" name="Ink 8278">
                        <a:extLst>
                          <a:ext uri="{FF2B5EF4-FFF2-40B4-BE49-F238E27FC236}">
                            <a16:creationId xmlns:a16="http://schemas.microsoft.com/office/drawing/2014/main" id="{415E5D2C-EDC1-4989-81A7-48679BCA4A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279" name="Ink 8278">
                        <a:extLst>
                          <a:ext uri="{FF2B5EF4-FFF2-40B4-BE49-F238E27FC236}">
                            <a16:creationId xmlns:a16="http://schemas.microsoft.com/office/drawing/2014/main" id="{415E5D2C-EDC1-4989-81A7-48679BCA4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8280" name="Ink 8279">
                        <a:extLst>
                          <a:ext uri="{FF2B5EF4-FFF2-40B4-BE49-F238E27FC236}">
                            <a16:creationId xmlns:a16="http://schemas.microsoft.com/office/drawing/2014/main" id="{B904E458-2B93-816C-2F31-D9492D68C3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280" name="Ink 8279">
                        <a:extLst>
                          <a:ext uri="{FF2B5EF4-FFF2-40B4-BE49-F238E27FC236}">
                            <a16:creationId xmlns:a16="http://schemas.microsoft.com/office/drawing/2014/main" id="{B904E458-2B93-816C-2F31-D9492D68C3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">
                    <p14:nvContentPartPr>
                      <p14:cNvPr id="8282" name="Ink 8281">
                        <a:extLst>
                          <a:ext uri="{FF2B5EF4-FFF2-40B4-BE49-F238E27FC236}">
                            <a16:creationId xmlns:a16="http://schemas.microsoft.com/office/drawing/2014/main" id="{F05A3242-FEFC-4FCA-1F04-D4893F5170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282" name="Ink 8281">
                        <a:extLst>
                          <a:ext uri="{FF2B5EF4-FFF2-40B4-BE49-F238E27FC236}">
                            <a16:creationId xmlns:a16="http://schemas.microsoft.com/office/drawing/2014/main" id="{F05A3242-FEFC-4FCA-1F04-D4893F517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285" name="Group 8284">
                <a:extLst>
                  <a:ext uri="{FF2B5EF4-FFF2-40B4-BE49-F238E27FC236}">
                    <a16:creationId xmlns:a16="http://schemas.microsoft.com/office/drawing/2014/main" id="{F480471B-69CD-0E9E-E847-6C692AC57664}"/>
                  </a:ext>
                </a:extLst>
              </p:cNvPr>
              <p:cNvGrpSpPr/>
              <p:nvPr/>
            </p:nvGrpSpPr>
            <p:grpSpPr>
              <a:xfrm>
                <a:off x="2363490" y="3505692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8286" name="Ink 8285">
                      <a:extLst>
                        <a:ext uri="{FF2B5EF4-FFF2-40B4-BE49-F238E27FC236}">
                          <a16:creationId xmlns:a16="http://schemas.microsoft.com/office/drawing/2014/main" id="{D7D12E79-11D4-C964-A916-3FD676D3C7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86" name="Ink 8285">
                      <a:extLst>
                        <a:ext uri="{FF2B5EF4-FFF2-40B4-BE49-F238E27FC236}">
                          <a16:creationId xmlns:a16="http://schemas.microsoft.com/office/drawing/2014/main" id="{D7D12E79-11D4-C964-A916-3FD676D3C773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8287" name="Ink 8286">
                      <a:extLst>
                        <a:ext uri="{FF2B5EF4-FFF2-40B4-BE49-F238E27FC236}">
                          <a16:creationId xmlns:a16="http://schemas.microsoft.com/office/drawing/2014/main" id="{BECA9CD3-1F87-8961-3B2A-8A4056456E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87" name="Ink 8286">
                      <a:extLst>
                        <a:ext uri="{FF2B5EF4-FFF2-40B4-BE49-F238E27FC236}">
                          <a16:creationId xmlns:a16="http://schemas.microsoft.com/office/drawing/2014/main" id="{BECA9CD3-1F87-8961-3B2A-8A4056456EC8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8288" name="Ink 8287">
                      <a:extLst>
                        <a:ext uri="{FF2B5EF4-FFF2-40B4-BE49-F238E27FC236}">
                          <a16:creationId xmlns:a16="http://schemas.microsoft.com/office/drawing/2014/main" id="{AB2063D5-1DF2-119F-93C8-AC3569EF14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88" name="Ink 8287">
                      <a:extLst>
                        <a:ext uri="{FF2B5EF4-FFF2-40B4-BE49-F238E27FC236}">
                          <a16:creationId xmlns:a16="http://schemas.microsoft.com/office/drawing/2014/main" id="{AB2063D5-1DF2-119F-93C8-AC3569EF1409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89" name="Group 8288">
                  <a:extLst>
                    <a:ext uri="{FF2B5EF4-FFF2-40B4-BE49-F238E27FC236}">
                      <a16:creationId xmlns:a16="http://schemas.microsoft.com/office/drawing/2014/main" id="{8B135F2A-8096-2313-63B7-3FB55FCB7572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8290" name="Ink 8289">
                        <a:extLst>
                          <a:ext uri="{FF2B5EF4-FFF2-40B4-BE49-F238E27FC236}">
                            <a16:creationId xmlns:a16="http://schemas.microsoft.com/office/drawing/2014/main" id="{CD266C41-78C7-79DD-D88F-EFCBBEB816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90" name="Ink 8289">
                        <a:extLst>
                          <a:ext uri="{FF2B5EF4-FFF2-40B4-BE49-F238E27FC236}">
                            <a16:creationId xmlns:a16="http://schemas.microsoft.com/office/drawing/2014/main" id="{CD266C41-78C7-79DD-D88F-EFCBBEB816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9">
                    <p14:nvContentPartPr>
                      <p14:cNvPr id="8291" name="Ink 8290">
                        <a:extLst>
                          <a:ext uri="{FF2B5EF4-FFF2-40B4-BE49-F238E27FC236}">
                            <a16:creationId xmlns:a16="http://schemas.microsoft.com/office/drawing/2014/main" id="{B648084A-3A63-5533-5C54-06792AC2C6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291" name="Ink 8290">
                        <a:extLst>
                          <a:ext uri="{FF2B5EF4-FFF2-40B4-BE49-F238E27FC236}">
                            <a16:creationId xmlns:a16="http://schemas.microsoft.com/office/drawing/2014/main" id="{B648084A-3A63-5533-5C54-06792AC2C6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8292" name="Ink 8291">
                        <a:extLst>
                          <a:ext uri="{FF2B5EF4-FFF2-40B4-BE49-F238E27FC236}">
                            <a16:creationId xmlns:a16="http://schemas.microsoft.com/office/drawing/2014/main" id="{10C1D21F-C669-89DF-60BC-C7211D5704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292" name="Ink 8291">
                        <a:extLst>
                          <a:ext uri="{FF2B5EF4-FFF2-40B4-BE49-F238E27FC236}">
                            <a16:creationId xmlns:a16="http://schemas.microsoft.com/office/drawing/2014/main" id="{10C1D21F-C669-89DF-60BC-C7211D570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1">
                    <p14:nvContentPartPr>
                      <p14:cNvPr id="8293" name="Ink 8292">
                        <a:extLst>
                          <a:ext uri="{FF2B5EF4-FFF2-40B4-BE49-F238E27FC236}">
                            <a16:creationId xmlns:a16="http://schemas.microsoft.com/office/drawing/2014/main" id="{6B127010-1453-D802-169F-11C845F3C9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293" name="Ink 8292">
                        <a:extLst>
                          <a:ext uri="{FF2B5EF4-FFF2-40B4-BE49-F238E27FC236}">
                            <a16:creationId xmlns:a16="http://schemas.microsoft.com/office/drawing/2014/main" id="{6B127010-1453-D802-169F-11C845F3C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294" name="Group 8293">
                <a:extLst>
                  <a:ext uri="{FF2B5EF4-FFF2-40B4-BE49-F238E27FC236}">
                    <a16:creationId xmlns:a16="http://schemas.microsoft.com/office/drawing/2014/main" id="{C825C966-0B30-14D9-1850-8F0AD5132B67}"/>
                  </a:ext>
                </a:extLst>
              </p:cNvPr>
              <p:cNvGrpSpPr/>
              <p:nvPr/>
            </p:nvGrpSpPr>
            <p:grpSpPr>
              <a:xfrm>
                <a:off x="2382870" y="4223211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8295" name="Ink 8294">
                      <a:extLst>
                        <a:ext uri="{FF2B5EF4-FFF2-40B4-BE49-F238E27FC236}">
                          <a16:creationId xmlns:a16="http://schemas.microsoft.com/office/drawing/2014/main" id="{28DFAB9B-5F2B-7167-A721-0399E68CE3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95" name="Ink 8294">
                      <a:extLst>
                        <a:ext uri="{FF2B5EF4-FFF2-40B4-BE49-F238E27FC236}">
                          <a16:creationId xmlns:a16="http://schemas.microsoft.com/office/drawing/2014/main" id="{28DFAB9B-5F2B-7167-A721-0399E68CE33E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8296" name="Ink 8295">
                      <a:extLst>
                        <a:ext uri="{FF2B5EF4-FFF2-40B4-BE49-F238E27FC236}">
                          <a16:creationId xmlns:a16="http://schemas.microsoft.com/office/drawing/2014/main" id="{E3D50AEF-0C78-1967-20D5-71D8DE96A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96" name="Ink 8295">
                      <a:extLst>
                        <a:ext uri="{FF2B5EF4-FFF2-40B4-BE49-F238E27FC236}">
                          <a16:creationId xmlns:a16="http://schemas.microsoft.com/office/drawing/2014/main" id="{E3D50AEF-0C78-1967-20D5-71D8DE96A9EB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8297" name="Ink 8296">
                      <a:extLst>
                        <a:ext uri="{FF2B5EF4-FFF2-40B4-BE49-F238E27FC236}">
                          <a16:creationId xmlns:a16="http://schemas.microsoft.com/office/drawing/2014/main" id="{B87983CE-3A2E-F181-37B0-D363A99F21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97" name="Ink 8296">
                      <a:extLst>
                        <a:ext uri="{FF2B5EF4-FFF2-40B4-BE49-F238E27FC236}">
                          <a16:creationId xmlns:a16="http://schemas.microsoft.com/office/drawing/2014/main" id="{B87983CE-3A2E-F181-37B0-D363A99F212E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98" name="Group 8297">
                  <a:extLst>
                    <a:ext uri="{FF2B5EF4-FFF2-40B4-BE49-F238E27FC236}">
                      <a16:creationId xmlns:a16="http://schemas.microsoft.com/office/drawing/2014/main" id="{B7B634A8-E1FE-D971-D961-721C08808970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">
                    <p14:nvContentPartPr>
                      <p14:cNvPr id="8299" name="Ink 8298">
                        <a:extLst>
                          <a:ext uri="{FF2B5EF4-FFF2-40B4-BE49-F238E27FC236}">
                            <a16:creationId xmlns:a16="http://schemas.microsoft.com/office/drawing/2014/main" id="{8B3B940F-3AFA-A870-CE91-75DDCC230F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99" name="Ink 8298">
                        <a:extLst>
                          <a:ext uri="{FF2B5EF4-FFF2-40B4-BE49-F238E27FC236}">
                            <a16:creationId xmlns:a16="http://schemas.microsoft.com/office/drawing/2014/main" id="{8B3B940F-3AFA-A870-CE91-75DDCC230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8300" name="Ink 8299">
                        <a:extLst>
                          <a:ext uri="{FF2B5EF4-FFF2-40B4-BE49-F238E27FC236}">
                            <a16:creationId xmlns:a16="http://schemas.microsoft.com/office/drawing/2014/main" id="{BEAF6116-3839-D669-6BEA-EC5A824838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300" name="Ink 8299">
                        <a:extLst>
                          <a:ext uri="{FF2B5EF4-FFF2-40B4-BE49-F238E27FC236}">
                            <a16:creationId xmlns:a16="http://schemas.microsoft.com/office/drawing/2014/main" id="{BEAF6116-3839-D669-6BEA-EC5A82483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">
                    <p14:nvContentPartPr>
                      <p14:cNvPr id="8301" name="Ink 8300">
                        <a:extLst>
                          <a:ext uri="{FF2B5EF4-FFF2-40B4-BE49-F238E27FC236}">
                            <a16:creationId xmlns:a16="http://schemas.microsoft.com/office/drawing/2014/main" id="{17FB769C-5551-9EC3-1BD8-E59E88B343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301" name="Ink 8300">
                        <a:extLst>
                          <a:ext uri="{FF2B5EF4-FFF2-40B4-BE49-F238E27FC236}">
                            <a16:creationId xmlns:a16="http://schemas.microsoft.com/office/drawing/2014/main" id="{17FB769C-5551-9EC3-1BD8-E59E88B34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8302" name="Ink 8301">
                        <a:extLst>
                          <a:ext uri="{FF2B5EF4-FFF2-40B4-BE49-F238E27FC236}">
                            <a16:creationId xmlns:a16="http://schemas.microsoft.com/office/drawing/2014/main" id="{D6243CDF-E500-8C0E-8A3B-22943C9D7E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302" name="Ink 8301">
                        <a:extLst>
                          <a:ext uri="{FF2B5EF4-FFF2-40B4-BE49-F238E27FC236}">
                            <a16:creationId xmlns:a16="http://schemas.microsoft.com/office/drawing/2014/main" id="{D6243CDF-E500-8C0E-8A3B-22943C9D7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04" name="Ink 8303">
                  <a:extLst>
                    <a:ext uri="{FF2B5EF4-FFF2-40B4-BE49-F238E27FC236}">
                      <a16:creationId xmlns:a16="http://schemas.microsoft.com/office/drawing/2014/main" id="{293006F1-2A0E-F986-7852-8F354E728F7F}"/>
                    </a:ext>
                  </a:extLst>
                </p14:cNvPr>
                <p14:cNvContentPartPr/>
                <p14:nvPr/>
              </p14:nvContentPartPr>
              <p14:xfrm>
                <a:off x="856680" y="1968920"/>
                <a:ext cx="274320" cy="2643840"/>
              </p14:xfrm>
            </p:contentPart>
          </mc:Choice>
          <mc:Fallback xmlns="">
            <p:pic>
              <p:nvPicPr>
                <p:cNvPr id="8304" name="Ink 8303">
                  <a:extLst>
                    <a:ext uri="{FF2B5EF4-FFF2-40B4-BE49-F238E27FC236}">
                      <a16:creationId xmlns:a16="http://schemas.microsoft.com/office/drawing/2014/main" id="{293006F1-2A0E-F986-7852-8F354E728F7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8680" y="1950920"/>
                  <a:ext cx="309960" cy="26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07" name="Ink 8306">
                  <a:extLst>
                    <a:ext uri="{FF2B5EF4-FFF2-40B4-BE49-F238E27FC236}">
                      <a16:creationId xmlns:a16="http://schemas.microsoft.com/office/drawing/2014/main" id="{FE5D3B95-1929-1362-F5AF-700B3A860DAC}"/>
                    </a:ext>
                  </a:extLst>
                </p14:cNvPr>
                <p14:cNvContentPartPr/>
                <p14:nvPr/>
              </p14:nvContentPartPr>
              <p14:xfrm>
                <a:off x="3460200" y="1896200"/>
                <a:ext cx="358920" cy="2676240"/>
              </p14:xfrm>
            </p:contentPart>
          </mc:Choice>
          <mc:Fallback xmlns="">
            <p:pic>
              <p:nvPicPr>
                <p:cNvPr id="8307" name="Ink 8306">
                  <a:extLst>
                    <a:ext uri="{FF2B5EF4-FFF2-40B4-BE49-F238E27FC236}">
                      <a16:creationId xmlns:a16="http://schemas.microsoft.com/office/drawing/2014/main" id="{FE5D3B95-1929-1362-F5AF-700B3A860DA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42200" y="1878198"/>
                  <a:ext cx="394560" cy="271188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4531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Adaptive catalogue</a:t>
            </a:r>
            <a:endParaRPr lang="en-US" dirty="0"/>
          </a:p>
        </p:txBody>
      </p:sp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8" name="Group 8307">
            <a:extLst>
              <a:ext uri="{FF2B5EF4-FFF2-40B4-BE49-F238E27FC236}">
                <a16:creationId xmlns:a16="http://schemas.microsoft.com/office/drawing/2014/main" id="{22923FC6-686C-F6A9-96F7-142A4FF694BB}"/>
              </a:ext>
            </a:extLst>
          </p:cNvPr>
          <p:cNvGrpSpPr/>
          <p:nvPr/>
        </p:nvGrpSpPr>
        <p:grpSpPr>
          <a:xfrm>
            <a:off x="1304760" y="1855440"/>
            <a:ext cx="2962440" cy="2716560"/>
            <a:chOff x="856680" y="1896200"/>
            <a:chExt cx="2962440" cy="2716560"/>
          </a:xfrm>
        </p:grpSpPr>
        <p:grpSp>
          <p:nvGrpSpPr>
            <p:cNvPr id="8303" name="Group 8302">
              <a:extLst>
                <a:ext uri="{FF2B5EF4-FFF2-40B4-BE49-F238E27FC236}">
                  <a16:creationId xmlns:a16="http://schemas.microsoft.com/office/drawing/2014/main" id="{C26D8578-F33D-CC2B-58E7-49E04AF99849}"/>
                </a:ext>
              </a:extLst>
            </p:cNvPr>
            <p:cNvGrpSpPr/>
            <p:nvPr/>
          </p:nvGrpSpPr>
          <p:grpSpPr>
            <a:xfrm>
              <a:off x="1295400" y="2148171"/>
              <a:ext cx="2197936" cy="1998411"/>
              <a:chOff x="1609339" y="2799411"/>
              <a:chExt cx="1656611" cy="1715040"/>
            </a:xfrm>
          </p:grpSpPr>
          <p:grpSp>
            <p:nvGrpSpPr>
              <p:cNvPr id="8257" name="Group 8256">
                <a:extLst>
                  <a:ext uri="{FF2B5EF4-FFF2-40B4-BE49-F238E27FC236}">
                    <a16:creationId xmlns:a16="http://schemas.microsoft.com/office/drawing/2014/main" id="{F8FE5795-7F65-1EF6-43BC-E89F2AE8B695}"/>
                  </a:ext>
                </a:extLst>
              </p:cNvPr>
              <p:cNvGrpSpPr/>
              <p:nvPr/>
            </p:nvGrpSpPr>
            <p:grpSpPr>
              <a:xfrm>
                <a:off x="1706875" y="2799411"/>
                <a:ext cx="228600" cy="240120"/>
                <a:chOff x="4724544" y="2185032"/>
                <a:chExt cx="228600" cy="240120"/>
              </a:xfrm>
            </p:grpSpPr>
            <p:grpSp>
              <p:nvGrpSpPr>
                <p:cNvPr id="8242" name="Group 8241">
                  <a:extLst>
                    <a:ext uri="{FF2B5EF4-FFF2-40B4-BE49-F238E27FC236}">
                      <a16:creationId xmlns:a16="http://schemas.microsoft.com/office/drawing/2014/main" id="{F50DC9AF-E18B-F95B-3132-AB462DFAF83A}"/>
                    </a:ext>
                  </a:extLst>
                </p:cNvPr>
                <p:cNvGrpSpPr/>
                <p:nvPr/>
              </p:nvGrpSpPr>
              <p:grpSpPr>
                <a:xfrm>
                  <a:off x="4724544" y="2185032"/>
                  <a:ext cx="228600" cy="240120"/>
                  <a:chOff x="4724544" y="2185032"/>
                  <a:chExt cx="228600" cy="240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8237" name="Ink 8236">
                        <a:extLst>
                          <a:ext uri="{FF2B5EF4-FFF2-40B4-BE49-F238E27FC236}">
                            <a16:creationId xmlns:a16="http://schemas.microsoft.com/office/drawing/2014/main" id="{AC552127-81EE-375F-C826-227DCFCBE8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39664" y="2185032"/>
                      <a:ext cx="360" cy="2520"/>
                    </p14:xfrm>
                  </p:contentPart>
                </mc:Choice>
                <mc:Fallback xmlns="">
                  <p:pic>
                    <p:nvPicPr>
                      <p:cNvPr id="8237" name="Ink 8236">
                        <a:extLst>
                          <a:ext uri="{FF2B5EF4-FFF2-40B4-BE49-F238E27FC236}">
                            <a16:creationId xmlns:a16="http://schemas.microsoft.com/office/drawing/2014/main" id="{AC552127-81EE-375F-C826-227DCFCBE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21664" y="2169282"/>
                        <a:ext cx="36000" cy="337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8238" name="Ink 8237">
                        <a:extLst>
                          <a:ext uri="{FF2B5EF4-FFF2-40B4-BE49-F238E27FC236}">
                            <a16:creationId xmlns:a16="http://schemas.microsoft.com/office/drawing/2014/main" id="{448CA513-4BBD-7861-94D3-AC1D6BA2BB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5224" y="2205912"/>
                      <a:ext cx="7200" cy="6840"/>
                    </p14:xfrm>
                  </p:contentPart>
                </mc:Choice>
                <mc:Fallback xmlns="">
                  <p:pic>
                    <p:nvPicPr>
                      <p:cNvPr id="8238" name="Ink 8237">
                        <a:extLst>
                          <a:ext uri="{FF2B5EF4-FFF2-40B4-BE49-F238E27FC236}">
                            <a16:creationId xmlns:a16="http://schemas.microsoft.com/office/drawing/2014/main" id="{448CA513-4BBD-7861-94D3-AC1D6BA2BB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931378" y="2190367"/>
                        <a:ext cx="34615" cy="37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">
                    <p14:nvContentPartPr>
                      <p14:cNvPr id="8240" name="Ink 8239">
                        <a:extLst>
                          <a:ext uri="{FF2B5EF4-FFF2-40B4-BE49-F238E27FC236}">
                            <a16:creationId xmlns:a16="http://schemas.microsoft.com/office/drawing/2014/main" id="{2C6185EC-72B0-14D7-460B-5B042533AA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24544" y="2419392"/>
                      <a:ext cx="14760" cy="5760"/>
                    </p14:xfrm>
                  </p:contentPart>
                </mc:Choice>
                <mc:Fallback xmlns="">
                  <p:pic>
                    <p:nvPicPr>
                      <p:cNvPr id="8240" name="Ink 8239">
                        <a:extLst>
                          <a:ext uri="{FF2B5EF4-FFF2-40B4-BE49-F238E27FC236}">
                            <a16:creationId xmlns:a16="http://schemas.microsoft.com/office/drawing/2014/main" id="{2C6185EC-72B0-14D7-460B-5B042533A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710619" y="2403392"/>
                        <a:ext cx="42331" cy="3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">
                    <p14:nvContentPartPr>
                      <p14:cNvPr id="8241" name="Ink 8240">
                        <a:extLst>
                          <a:ext uri="{FF2B5EF4-FFF2-40B4-BE49-F238E27FC236}">
                            <a16:creationId xmlns:a16="http://schemas.microsoft.com/office/drawing/2014/main" id="{0B7786FE-25DD-FB86-41CD-61B94D324A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9184" y="2420112"/>
                      <a:ext cx="3960" cy="3960"/>
                    </p14:xfrm>
                  </p:contentPart>
                </mc:Choice>
                <mc:Fallback xmlns="">
                  <p:pic>
                    <p:nvPicPr>
                      <p:cNvPr id="8241" name="Ink 8240">
                        <a:extLst>
                          <a:ext uri="{FF2B5EF4-FFF2-40B4-BE49-F238E27FC236}">
                            <a16:creationId xmlns:a16="http://schemas.microsoft.com/office/drawing/2014/main" id="{0B7786FE-25DD-FB86-41CD-61B94D324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935041" y="2405969"/>
                        <a:ext cx="31963" cy="319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8243" name="Ink 8242">
                      <a:extLst>
                        <a:ext uri="{FF2B5EF4-FFF2-40B4-BE49-F238E27FC236}">
                          <a16:creationId xmlns:a16="http://schemas.microsoft.com/office/drawing/2014/main" id="{7D2EE119-00D2-5735-FE39-7BA4728423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9584" y="2309952"/>
                    <a:ext cx="360" cy="12960"/>
                  </p14:xfrm>
                </p:contentPart>
              </mc:Choice>
              <mc:Fallback xmlns="">
                <p:pic>
                  <p:nvPicPr>
                    <p:cNvPr id="8243" name="Ink 8242">
                      <a:extLst>
                        <a:ext uri="{FF2B5EF4-FFF2-40B4-BE49-F238E27FC236}">
                          <a16:creationId xmlns:a16="http://schemas.microsoft.com/office/drawing/2014/main" id="{7D2EE119-00D2-5735-FE39-7BA47284234F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801584" y="2294523"/>
                      <a:ext cx="36000" cy="4350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58" name="Group 8257">
                <a:extLst>
                  <a:ext uri="{FF2B5EF4-FFF2-40B4-BE49-F238E27FC236}">
                    <a16:creationId xmlns:a16="http://schemas.microsoft.com/office/drawing/2014/main" id="{7BDF6893-1F4B-1E95-E839-6400D5E52027}"/>
                  </a:ext>
                </a:extLst>
              </p:cNvPr>
              <p:cNvGrpSpPr/>
              <p:nvPr/>
            </p:nvGrpSpPr>
            <p:grpSpPr>
              <a:xfrm>
                <a:off x="1609339" y="3374280"/>
                <a:ext cx="516600" cy="501672"/>
                <a:chOff x="4595664" y="2743200"/>
                <a:chExt cx="516600" cy="501672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8245" name="Ink 8244">
                      <a:extLst>
                        <a:ext uri="{FF2B5EF4-FFF2-40B4-BE49-F238E27FC236}">
                          <a16:creationId xmlns:a16="http://schemas.microsoft.com/office/drawing/2014/main" id="{BCE83155-70D2-FF34-4D74-D3C8C97FDD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8024" y="2743200"/>
                    <a:ext cx="1080" cy="2160"/>
                  </p14:xfrm>
                </p:contentPart>
              </mc:Choice>
              <mc:Fallback xmlns="">
                <p:pic>
                  <p:nvPicPr>
                    <p:cNvPr id="8245" name="Ink 8244">
                      <a:extLst>
                        <a:ext uri="{FF2B5EF4-FFF2-40B4-BE49-F238E27FC236}">
                          <a16:creationId xmlns:a16="http://schemas.microsoft.com/office/drawing/2014/main" id="{BCE83155-70D2-FF34-4D74-D3C8C97FDDD3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830024" y="2725200"/>
                      <a:ext cx="3672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47" name="Group 8246">
                  <a:extLst>
                    <a:ext uri="{FF2B5EF4-FFF2-40B4-BE49-F238E27FC236}">
                      <a16:creationId xmlns:a16="http://schemas.microsoft.com/office/drawing/2014/main" id="{F9CB2D68-180D-480E-48DE-61B7B363C172}"/>
                    </a:ext>
                  </a:extLst>
                </p:cNvPr>
                <p:cNvGrpSpPr/>
                <p:nvPr/>
              </p:nvGrpSpPr>
              <p:grpSpPr>
                <a:xfrm>
                  <a:off x="4595664" y="2986392"/>
                  <a:ext cx="260640" cy="18720"/>
                  <a:chOff x="4595664" y="2986392"/>
                  <a:chExt cx="260640" cy="18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8244" name="Ink 8243">
                        <a:extLst>
                          <a:ext uri="{FF2B5EF4-FFF2-40B4-BE49-F238E27FC236}">
                            <a16:creationId xmlns:a16="http://schemas.microsoft.com/office/drawing/2014/main" id="{B7871B41-E7B1-4DF3-FDBD-1A50B615DC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55224" y="2986392"/>
                      <a:ext cx="1080" cy="3240"/>
                    </p14:xfrm>
                  </p:contentPart>
                </mc:Choice>
                <mc:Fallback xmlns="">
                  <p:pic>
                    <p:nvPicPr>
                      <p:cNvPr id="8244" name="Ink 8243">
                        <a:extLst>
                          <a:ext uri="{FF2B5EF4-FFF2-40B4-BE49-F238E27FC236}">
                            <a16:creationId xmlns:a16="http://schemas.microsoft.com/office/drawing/2014/main" id="{B7871B41-E7B1-4DF3-FDBD-1A50B615D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837224" y="2970192"/>
                        <a:ext cx="36720" cy="353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8246" name="Ink 8245">
                        <a:extLst>
                          <a:ext uri="{FF2B5EF4-FFF2-40B4-BE49-F238E27FC236}">
                            <a16:creationId xmlns:a16="http://schemas.microsoft.com/office/drawing/2014/main" id="{8F48B75F-3133-3D37-8D47-509A4A9DC5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95664" y="2997912"/>
                      <a:ext cx="41760" cy="7200"/>
                    </p14:xfrm>
                  </p:contentPart>
                </mc:Choice>
                <mc:Fallback xmlns="">
                  <p:pic>
                    <p:nvPicPr>
                      <p:cNvPr id="8246" name="Ink 8245">
                        <a:extLst>
                          <a:ext uri="{FF2B5EF4-FFF2-40B4-BE49-F238E27FC236}">
                            <a16:creationId xmlns:a16="http://schemas.microsoft.com/office/drawing/2014/main" id="{8F48B75F-3133-3D37-8D47-509A4A9DC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582106" y="2982260"/>
                        <a:ext cx="68606" cy="381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8248" name="Ink 8247">
                      <a:extLst>
                        <a:ext uri="{FF2B5EF4-FFF2-40B4-BE49-F238E27FC236}">
                          <a16:creationId xmlns:a16="http://schemas.microsoft.com/office/drawing/2014/main" id="{583EF2D6-1333-01C5-03A7-A7BCFF8D51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10824" y="3011952"/>
                    <a:ext cx="1440" cy="2520"/>
                  </p14:xfrm>
                </p:contentPart>
              </mc:Choice>
              <mc:Fallback xmlns="">
                <p:pic>
                  <p:nvPicPr>
                    <p:cNvPr id="8248" name="Ink 8247">
                      <a:extLst>
                        <a:ext uri="{FF2B5EF4-FFF2-40B4-BE49-F238E27FC236}">
                          <a16:creationId xmlns:a16="http://schemas.microsoft.com/office/drawing/2014/main" id="{583EF2D6-1333-01C5-03A7-A7BCFF8D51B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5096424" y="2996202"/>
                      <a:ext cx="29952" cy="33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8249" name="Ink 8248">
                      <a:extLst>
                        <a:ext uri="{FF2B5EF4-FFF2-40B4-BE49-F238E27FC236}">
                          <a16:creationId xmlns:a16="http://schemas.microsoft.com/office/drawing/2014/main" id="{2CD72E5F-6374-192C-7BEC-7F6C788DB8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0344" y="3244152"/>
                    <a:ext cx="2880" cy="720"/>
                  </p14:xfrm>
                </p:contentPart>
              </mc:Choice>
              <mc:Fallback xmlns="">
                <p:pic>
                  <p:nvPicPr>
                    <p:cNvPr id="8249" name="Ink 8248">
                      <a:extLst>
                        <a:ext uri="{FF2B5EF4-FFF2-40B4-BE49-F238E27FC236}">
                          <a16:creationId xmlns:a16="http://schemas.microsoft.com/office/drawing/2014/main" id="{2CD72E5F-6374-192C-7BEC-7F6C788DB82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855944" y="3226152"/>
                      <a:ext cx="31392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8250" name="Ink 8249">
                      <a:extLst>
                        <a:ext uri="{FF2B5EF4-FFF2-40B4-BE49-F238E27FC236}">
                          <a16:creationId xmlns:a16="http://schemas.microsoft.com/office/drawing/2014/main" id="{769691AE-26B7-58CF-6DE0-39353E707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1104" y="2892072"/>
                    <a:ext cx="1440" cy="360"/>
                  </p14:xfrm>
                </p:contentPart>
              </mc:Choice>
              <mc:Fallback xmlns="">
                <p:pic>
                  <p:nvPicPr>
                    <p:cNvPr id="8250" name="Ink 8249">
                      <a:extLst>
                        <a:ext uri="{FF2B5EF4-FFF2-40B4-BE49-F238E27FC236}">
                          <a16:creationId xmlns:a16="http://schemas.microsoft.com/office/drawing/2014/main" id="{769691AE-26B7-58CF-6DE0-39353E707537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726704" y="2874072"/>
                      <a:ext cx="29952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59" name="Group 8258">
                <a:extLst>
                  <a:ext uri="{FF2B5EF4-FFF2-40B4-BE49-F238E27FC236}">
                    <a16:creationId xmlns:a16="http://schemas.microsoft.com/office/drawing/2014/main" id="{31E6D85F-866A-BDDA-C143-4B8271D0D520}"/>
                  </a:ext>
                </a:extLst>
              </p:cNvPr>
              <p:cNvGrpSpPr/>
              <p:nvPr/>
            </p:nvGrpSpPr>
            <p:grpSpPr>
              <a:xfrm>
                <a:off x="1746930" y="4196211"/>
                <a:ext cx="300960" cy="318240"/>
                <a:chOff x="4751544" y="3693072"/>
                <a:chExt cx="30096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8251" name="Ink 8250">
                      <a:extLst>
                        <a:ext uri="{FF2B5EF4-FFF2-40B4-BE49-F238E27FC236}">
                          <a16:creationId xmlns:a16="http://schemas.microsoft.com/office/drawing/2014/main" id="{AB8476EF-F527-FC7E-2A3B-5E8084C097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91584" y="3693072"/>
                    <a:ext cx="3960" cy="360"/>
                  </p14:xfrm>
                </p:contentPart>
              </mc:Choice>
              <mc:Fallback xmlns="">
                <p:pic>
                  <p:nvPicPr>
                    <p:cNvPr id="8251" name="Ink 8250">
                      <a:extLst>
                        <a:ext uri="{FF2B5EF4-FFF2-40B4-BE49-F238E27FC236}">
                          <a16:creationId xmlns:a16="http://schemas.microsoft.com/office/drawing/2014/main" id="{AB8476EF-F527-FC7E-2A3B-5E8084C0973B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878384" y="3675072"/>
                      <a:ext cx="30096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56" name="Group 8255">
                  <a:extLst>
                    <a:ext uri="{FF2B5EF4-FFF2-40B4-BE49-F238E27FC236}">
                      <a16:creationId xmlns:a16="http://schemas.microsoft.com/office/drawing/2014/main" id="{2E4A83E4-0CEE-0E6B-FE47-FC8F151FF6F6}"/>
                    </a:ext>
                  </a:extLst>
                </p:cNvPr>
                <p:cNvGrpSpPr/>
                <p:nvPr/>
              </p:nvGrpSpPr>
              <p:grpSpPr>
                <a:xfrm>
                  <a:off x="4751544" y="3869112"/>
                  <a:ext cx="300960" cy="142200"/>
                  <a:chOff x="4751544" y="3869112"/>
                  <a:chExt cx="300960" cy="1422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">
                    <p14:nvContentPartPr>
                      <p14:cNvPr id="8252" name="Ink 8251">
                        <a:extLst>
                          <a:ext uri="{FF2B5EF4-FFF2-40B4-BE49-F238E27FC236}">
                            <a16:creationId xmlns:a16="http://schemas.microsoft.com/office/drawing/2014/main" id="{EFDB6744-10B8-549C-1506-F095535AA7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904" y="3869112"/>
                      <a:ext cx="360" cy="1080"/>
                    </p14:xfrm>
                  </p:contentPart>
                </mc:Choice>
                <mc:Fallback xmlns="">
                  <p:pic>
                    <p:nvPicPr>
                      <p:cNvPr id="8252" name="Ink 8251">
                        <a:extLst>
                          <a:ext uri="{FF2B5EF4-FFF2-40B4-BE49-F238E27FC236}">
                            <a16:creationId xmlns:a16="http://schemas.microsoft.com/office/drawing/2014/main" id="{EFDB6744-10B8-549C-1506-F095535AA7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877904" y="3855612"/>
                        <a:ext cx="36000" cy="27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8253" name="Ink 8252">
                        <a:extLst>
                          <a:ext uri="{FF2B5EF4-FFF2-40B4-BE49-F238E27FC236}">
                            <a16:creationId xmlns:a16="http://schemas.microsoft.com/office/drawing/2014/main" id="{C941FD97-A9DE-EAAA-9CAF-C21E28E10B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1544" y="3882072"/>
                      <a:ext cx="720" cy="1080"/>
                    </p14:xfrm>
                  </p:contentPart>
                </mc:Choice>
                <mc:Fallback xmlns="">
                  <p:pic>
                    <p:nvPicPr>
                      <p:cNvPr id="8253" name="Ink 8252">
                        <a:extLst>
                          <a:ext uri="{FF2B5EF4-FFF2-40B4-BE49-F238E27FC236}">
                            <a16:creationId xmlns:a16="http://schemas.microsoft.com/office/drawing/2014/main" id="{C941FD97-A9DE-EAAA-9CAF-C21E28E10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733544" y="3864072"/>
                        <a:ext cx="36360" cy="3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8254" name="Ink 8253">
                        <a:extLst>
                          <a:ext uri="{FF2B5EF4-FFF2-40B4-BE49-F238E27FC236}">
                            <a16:creationId xmlns:a16="http://schemas.microsoft.com/office/drawing/2014/main" id="{D560DD82-AF81-2326-DDAC-3BA921E7E2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2144" y="387595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8254" name="Ink 8253">
                        <a:extLst>
                          <a:ext uri="{FF2B5EF4-FFF2-40B4-BE49-F238E27FC236}">
                            <a16:creationId xmlns:a16="http://schemas.microsoft.com/office/drawing/2014/main" id="{D560DD82-AF81-2326-DDAC-3BA921E7E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5034144" y="3857952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8255" name="Ink 8254">
                        <a:extLst>
                          <a:ext uri="{FF2B5EF4-FFF2-40B4-BE49-F238E27FC236}">
                            <a16:creationId xmlns:a16="http://schemas.microsoft.com/office/drawing/2014/main" id="{A8BB5312-6CCD-9434-347F-E576D1CEC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16784" y="4009872"/>
                      <a:ext cx="1080" cy="1440"/>
                    </p14:xfrm>
                  </p:contentPart>
                </mc:Choice>
                <mc:Fallback xmlns="">
                  <p:pic>
                    <p:nvPicPr>
                      <p:cNvPr id="8255" name="Ink 8254">
                        <a:extLst>
                          <a:ext uri="{FF2B5EF4-FFF2-40B4-BE49-F238E27FC236}">
                            <a16:creationId xmlns:a16="http://schemas.microsoft.com/office/drawing/2014/main" id="{A8BB5312-6CCD-9434-347F-E576D1CEC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898784" y="3991872"/>
                        <a:ext cx="36720" cy="3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284" name="Group 8283">
                <a:extLst>
                  <a:ext uri="{FF2B5EF4-FFF2-40B4-BE49-F238E27FC236}">
                    <a16:creationId xmlns:a16="http://schemas.microsoft.com/office/drawing/2014/main" id="{EFD38A43-C476-50CE-D178-9A35C3FBF9AF}"/>
                  </a:ext>
                </a:extLst>
              </p:cNvPr>
              <p:cNvGrpSpPr/>
              <p:nvPr/>
            </p:nvGrpSpPr>
            <p:grpSpPr>
              <a:xfrm>
                <a:off x="2087130" y="2812710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8265" name="Ink 8264">
                      <a:extLst>
                        <a:ext uri="{FF2B5EF4-FFF2-40B4-BE49-F238E27FC236}">
                          <a16:creationId xmlns:a16="http://schemas.microsoft.com/office/drawing/2014/main" id="{51BA2499-0E2A-80A0-34A3-03C08BFF6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65" name="Ink 8264">
                      <a:extLst>
                        <a:ext uri="{FF2B5EF4-FFF2-40B4-BE49-F238E27FC236}">
                          <a16:creationId xmlns:a16="http://schemas.microsoft.com/office/drawing/2014/main" id="{51BA2499-0E2A-80A0-34A3-03C08BFF6696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8271" name="Ink 8270">
                      <a:extLst>
                        <a:ext uri="{FF2B5EF4-FFF2-40B4-BE49-F238E27FC236}">
                          <a16:creationId xmlns:a16="http://schemas.microsoft.com/office/drawing/2014/main" id="{854B3734-0315-BF4E-87C8-0CD5538680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71" name="Ink 8270">
                      <a:extLst>
                        <a:ext uri="{FF2B5EF4-FFF2-40B4-BE49-F238E27FC236}">
                          <a16:creationId xmlns:a16="http://schemas.microsoft.com/office/drawing/2014/main" id="{854B3734-0315-BF4E-87C8-0CD553868022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8273" name="Ink 8272">
                      <a:extLst>
                        <a:ext uri="{FF2B5EF4-FFF2-40B4-BE49-F238E27FC236}">
                          <a16:creationId xmlns:a16="http://schemas.microsoft.com/office/drawing/2014/main" id="{6D5D258A-E4FE-03DE-5EB4-7EEE341A23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73" name="Ink 8272">
                      <a:extLst>
                        <a:ext uri="{FF2B5EF4-FFF2-40B4-BE49-F238E27FC236}">
                          <a16:creationId xmlns:a16="http://schemas.microsoft.com/office/drawing/2014/main" id="{6D5D258A-E4FE-03DE-5EB4-7EEE341A232F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83" name="Group 8282">
                  <a:extLst>
                    <a:ext uri="{FF2B5EF4-FFF2-40B4-BE49-F238E27FC236}">
                      <a16:creationId xmlns:a16="http://schemas.microsoft.com/office/drawing/2014/main" id="{F6BE598B-173A-A5C8-E6CA-9716DE66FBB8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8278" name="Ink 8277">
                        <a:extLst>
                          <a:ext uri="{FF2B5EF4-FFF2-40B4-BE49-F238E27FC236}">
                            <a16:creationId xmlns:a16="http://schemas.microsoft.com/office/drawing/2014/main" id="{95301742-D491-AFD1-9C34-C6877AE34D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78" name="Ink 8277">
                        <a:extLst>
                          <a:ext uri="{FF2B5EF4-FFF2-40B4-BE49-F238E27FC236}">
                            <a16:creationId xmlns:a16="http://schemas.microsoft.com/office/drawing/2014/main" id="{95301742-D491-AFD1-9C34-C6877AE34D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8279" name="Ink 8278">
                        <a:extLst>
                          <a:ext uri="{FF2B5EF4-FFF2-40B4-BE49-F238E27FC236}">
                            <a16:creationId xmlns:a16="http://schemas.microsoft.com/office/drawing/2014/main" id="{415E5D2C-EDC1-4989-81A7-48679BCA4A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279" name="Ink 8278">
                        <a:extLst>
                          <a:ext uri="{FF2B5EF4-FFF2-40B4-BE49-F238E27FC236}">
                            <a16:creationId xmlns:a16="http://schemas.microsoft.com/office/drawing/2014/main" id="{415E5D2C-EDC1-4989-81A7-48679BCA4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8280" name="Ink 8279">
                        <a:extLst>
                          <a:ext uri="{FF2B5EF4-FFF2-40B4-BE49-F238E27FC236}">
                            <a16:creationId xmlns:a16="http://schemas.microsoft.com/office/drawing/2014/main" id="{B904E458-2B93-816C-2F31-D9492D68C3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280" name="Ink 8279">
                        <a:extLst>
                          <a:ext uri="{FF2B5EF4-FFF2-40B4-BE49-F238E27FC236}">
                            <a16:creationId xmlns:a16="http://schemas.microsoft.com/office/drawing/2014/main" id="{B904E458-2B93-816C-2F31-D9492D68C3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">
                    <p14:nvContentPartPr>
                      <p14:cNvPr id="8282" name="Ink 8281">
                        <a:extLst>
                          <a:ext uri="{FF2B5EF4-FFF2-40B4-BE49-F238E27FC236}">
                            <a16:creationId xmlns:a16="http://schemas.microsoft.com/office/drawing/2014/main" id="{F05A3242-FEFC-4FCA-1F04-D4893F5170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282" name="Ink 8281">
                        <a:extLst>
                          <a:ext uri="{FF2B5EF4-FFF2-40B4-BE49-F238E27FC236}">
                            <a16:creationId xmlns:a16="http://schemas.microsoft.com/office/drawing/2014/main" id="{F05A3242-FEFC-4FCA-1F04-D4893F517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285" name="Group 8284">
                <a:extLst>
                  <a:ext uri="{FF2B5EF4-FFF2-40B4-BE49-F238E27FC236}">
                    <a16:creationId xmlns:a16="http://schemas.microsoft.com/office/drawing/2014/main" id="{F480471B-69CD-0E9E-E847-6C692AC57664}"/>
                  </a:ext>
                </a:extLst>
              </p:cNvPr>
              <p:cNvGrpSpPr/>
              <p:nvPr/>
            </p:nvGrpSpPr>
            <p:grpSpPr>
              <a:xfrm>
                <a:off x="2363490" y="3505692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8286" name="Ink 8285">
                      <a:extLst>
                        <a:ext uri="{FF2B5EF4-FFF2-40B4-BE49-F238E27FC236}">
                          <a16:creationId xmlns:a16="http://schemas.microsoft.com/office/drawing/2014/main" id="{D7D12E79-11D4-C964-A916-3FD676D3C7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86" name="Ink 8285">
                      <a:extLst>
                        <a:ext uri="{FF2B5EF4-FFF2-40B4-BE49-F238E27FC236}">
                          <a16:creationId xmlns:a16="http://schemas.microsoft.com/office/drawing/2014/main" id="{D7D12E79-11D4-C964-A916-3FD676D3C773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8287" name="Ink 8286">
                      <a:extLst>
                        <a:ext uri="{FF2B5EF4-FFF2-40B4-BE49-F238E27FC236}">
                          <a16:creationId xmlns:a16="http://schemas.microsoft.com/office/drawing/2014/main" id="{BECA9CD3-1F87-8961-3B2A-8A4056456E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87" name="Ink 8286">
                      <a:extLst>
                        <a:ext uri="{FF2B5EF4-FFF2-40B4-BE49-F238E27FC236}">
                          <a16:creationId xmlns:a16="http://schemas.microsoft.com/office/drawing/2014/main" id="{BECA9CD3-1F87-8961-3B2A-8A4056456EC8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8288" name="Ink 8287">
                      <a:extLst>
                        <a:ext uri="{FF2B5EF4-FFF2-40B4-BE49-F238E27FC236}">
                          <a16:creationId xmlns:a16="http://schemas.microsoft.com/office/drawing/2014/main" id="{AB2063D5-1DF2-119F-93C8-AC3569EF14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88" name="Ink 8287">
                      <a:extLst>
                        <a:ext uri="{FF2B5EF4-FFF2-40B4-BE49-F238E27FC236}">
                          <a16:creationId xmlns:a16="http://schemas.microsoft.com/office/drawing/2014/main" id="{AB2063D5-1DF2-119F-93C8-AC3569EF1409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89" name="Group 8288">
                  <a:extLst>
                    <a:ext uri="{FF2B5EF4-FFF2-40B4-BE49-F238E27FC236}">
                      <a16:creationId xmlns:a16="http://schemas.microsoft.com/office/drawing/2014/main" id="{8B135F2A-8096-2313-63B7-3FB55FCB7572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8290" name="Ink 8289">
                        <a:extLst>
                          <a:ext uri="{FF2B5EF4-FFF2-40B4-BE49-F238E27FC236}">
                            <a16:creationId xmlns:a16="http://schemas.microsoft.com/office/drawing/2014/main" id="{CD266C41-78C7-79DD-D88F-EFCBBEB816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90" name="Ink 8289">
                        <a:extLst>
                          <a:ext uri="{FF2B5EF4-FFF2-40B4-BE49-F238E27FC236}">
                            <a16:creationId xmlns:a16="http://schemas.microsoft.com/office/drawing/2014/main" id="{CD266C41-78C7-79DD-D88F-EFCBBEB816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9">
                    <p14:nvContentPartPr>
                      <p14:cNvPr id="8291" name="Ink 8290">
                        <a:extLst>
                          <a:ext uri="{FF2B5EF4-FFF2-40B4-BE49-F238E27FC236}">
                            <a16:creationId xmlns:a16="http://schemas.microsoft.com/office/drawing/2014/main" id="{B648084A-3A63-5533-5C54-06792AC2C6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291" name="Ink 8290">
                        <a:extLst>
                          <a:ext uri="{FF2B5EF4-FFF2-40B4-BE49-F238E27FC236}">
                            <a16:creationId xmlns:a16="http://schemas.microsoft.com/office/drawing/2014/main" id="{B648084A-3A63-5533-5C54-06792AC2C6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8292" name="Ink 8291">
                        <a:extLst>
                          <a:ext uri="{FF2B5EF4-FFF2-40B4-BE49-F238E27FC236}">
                            <a16:creationId xmlns:a16="http://schemas.microsoft.com/office/drawing/2014/main" id="{10C1D21F-C669-89DF-60BC-C7211D5704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292" name="Ink 8291">
                        <a:extLst>
                          <a:ext uri="{FF2B5EF4-FFF2-40B4-BE49-F238E27FC236}">
                            <a16:creationId xmlns:a16="http://schemas.microsoft.com/office/drawing/2014/main" id="{10C1D21F-C669-89DF-60BC-C7211D570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1">
                    <p14:nvContentPartPr>
                      <p14:cNvPr id="8293" name="Ink 8292">
                        <a:extLst>
                          <a:ext uri="{FF2B5EF4-FFF2-40B4-BE49-F238E27FC236}">
                            <a16:creationId xmlns:a16="http://schemas.microsoft.com/office/drawing/2014/main" id="{6B127010-1453-D802-169F-11C845F3C9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293" name="Ink 8292">
                        <a:extLst>
                          <a:ext uri="{FF2B5EF4-FFF2-40B4-BE49-F238E27FC236}">
                            <a16:creationId xmlns:a16="http://schemas.microsoft.com/office/drawing/2014/main" id="{6B127010-1453-D802-169F-11C845F3C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294" name="Group 8293">
                <a:extLst>
                  <a:ext uri="{FF2B5EF4-FFF2-40B4-BE49-F238E27FC236}">
                    <a16:creationId xmlns:a16="http://schemas.microsoft.com/office/drawing/2014/main" id="{C825C966-0B30-14D9-1850-8F0AD5132B67}"/>
                  </a:ext>
                </a:extLst>
              </p:cNvPr>
              <p:cNvGrpSpPr/>
              <p:nvPr/>
            </p:nvGrpSpPr>
            <p:grpSpPr>
              <a:xfrm>
                <a:off x="2382870" y="4223211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8295" name="Ink 8294">
                      <a:extLst>
                        <a:ext uri="{FF2B5EF4-FFF2-40B4-BE49-F238E27FC236}">
                          <a16:creationId xmlns:a16="http://schemas.microsoft.com/office/drawing/2014/main" id="{28DFAB9B-5F2B-7167-A721-0399E68CE3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95" name="Ink 8294">
                      <a:extLst>
                        <a:ext uri="{FF2B5EF4-FFF2-40B4-BE49-F238E27FC236}">
                          <a16:creationId xmlns:a16="http://schemas.microsoft.com/office/drawing/2014/main" id="{28DFAB9B-5F2B-7167-A721-0399E68CE33E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8296" name="Ink 8295">
                      <a:extLst>
                        <a:ext uri="{FF2B5EF4-FFF2-40B4-BE49-F238E27FC236}">
                          <a16:creationId xmlns:a16="http://schemas.microsoft.com/office/drawing/2014/main" id="{E3D50AEF-0C78-1967-20D5-71D8DE96A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96" name="Ink 8295">
                      <a:extLst>
                        <a:ext uri="{FF2B5EF4-FFF2-40B4-BE49-F238E27FC236}">
                          <a16:creationId xmlns:a16="http://schemas.microsoft.com/office/drawing/2014/main" id="{E3D50AEF-0C78-1967-20D5-71D8DE96A9EB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8297" name="Ink 8296">
                      <a:extLst>
                        <a:ext uri="{FF2B5EF4-FFF2-40B4-BE49-F238E27FC236}">
                          <a16:creationId xmlns:a16="http://schemas.microsoft.com/office/drawing/2014/main" id="{B87983CE-3A2E-F181-37B0-D363A99F21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97" name="Ink 8296">
                      <a:extLst>
                        <a:ext uri="{FF2B5EF4-FFF2-40B4-BE49-F238E27FC236}">
                          <a16:creationId xmlns:a16="http://schemas.microsoft.com/office/drawing/2014/main" id="{B87983CE-3A2E-F181-37B0-D363A99F212E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98" name="Group 8297">
                  <a:extLst>
                    <a:ext uri="{FF2B5EF4-FFF2-40B4-BE49-F238E27FC236}">
                      <a16:creationId xmlns:a16="http://schemas.microsoft.com/office/drawing/2014/main" id="{B7B634A8-E1FE-D971-D961-721C08808970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">
                    <p14:nvContentPartPr>
                      <p14:cNvPr id="8299" name="Ink 8298">
                        <a:extLst>
                          <a:ext uri="{FF2B5EF4-FFF2-40B4-BE49-F238E27FC236}">
                            <a16:creationId xmlns:a16="http://schemas.microsoft.com/office/drawing/2014/main" id="{8B3B940F-3AFA-A870-CE91-75DDCC230F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99" name="Ink 8298">
                        <a:extLst>
                          <a:ext uri="{FF2B5EF4-FFF2-40B4-BE49-F238E27FC236}">
                            <a16:creationId xmlns:a16="http://schemas.microsoft.com/office/drawing/2014/main" id="{8B3B940F-3AFA-A870-CE91-75DDCC230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8300" name="Ink 8299">
                        <a:extLst>
                          <a:ext uri="{FF2B5EF4-FFF2-40B4-BE49-F238E27FC236}">
                            <a16:creationId xmlns:a16="http://schemas.microsoft.com/office/drawing/2014/main" id="{BEAF6116-3839-D669-6BEA-EC5A824838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300" name="Ink 8299">
                        <a:extLst>
                          <a:ext uri="{FF2B5EF4-FFF2-40B4-BE49-F238E27FC236}">
                            <a16:creationId xmlns:a16="http://schemas.microsoft.com/office/drawing/2014/main" id="{BEAF6116-3839-D669-6BEA-EC5A82483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">
                    <p14:nvContentPartPr>
                      <p14:cNvPr id="8301" name="Ink 8300">
                        <a:extLst>
                          <a:ext uri="{FF2B5EF4-FFF2-40B4-BE49-F238E27FC236}">
                            <a16:creationId xmlns:a16="http://schemas.microsoft.com/office/drawing/2014/main" id="{17FB769C-5551-9EC3-1BD8-E59E88B343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301" name="Ink 8300">
                        <a:extLst>
                          <a:ext uri="{FF2B5EF4-FFF2-40B4-BE49-F238E27FC236}">
                            <a16:creationId xmlns:a16="http://schemas.microsoft.com/office/drawing/2014/main" id="{17FB769C-5551-9EC3-1BD8-E59E88B34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8302" name="Ink 8301">
                        <a:extLst>
                          <a:ext uri="{FF2B5EF4-FFF2-40B4-BE49-F238E27FC236}">
                            <a16:creationId xmlns:a16="http://schemas.microsoft.com/office/drawing/2014/main" id="{D6243CDF-E500-8C0E-8A3B-22943C9D7E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302" name="Ink 8301">
                        <a:extLst>
                          <a:ext uri="{FF2B5EF4-FFF2-40B4-BE49-F238E27FC236}">
                            <a16:creationId xmlns:a16="http://schemas.microsoft.com/office/drawing/2014/main" id="{D6243CDF-E500-8C0E-8A3B-22943C9D7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04" name="Ink 8303">
                  <a:extLst>
                    <a:ext uri="{FF2B5EF4-FFF2-40B4-BE49-F238E27FC236}">
                      <a16:creationId xmlns:a16="http://schemas.microsoft.com/office/drawing/2014/main" id="{293006F1-2A0E-F986-7852-8F354E728F7F}"/>
                    </a:ext>
                  </a:extLst>
                </p14:cNvPr>
                <p14:cNvContentPartPr/>
                <p14:nvPr/>
              </p14:nvContentPartPr>
              <p14:xfrm>
                <a:off x="856680" y="1968920"/>
                <a:ext cx="274320" cy="2643840"/>
              </p14:xfrm>
            </p:contentPart>
          </mc:Choice>
          <mc:Fallback xmlns="">
            <p:pic>
              <p:nvPicPr>
                <p:cNvPr id="8304" name="Ink 8303">
                  <a:extLst>
                    <a:ext uri="{FF2B5EF4-FFF2-40B4-BE49-F238E27FC236}">
                      <a16:creationId xmlns:a16="http://schemas.microsoft.com/office/drawing/2014/main" id="{293006F1-2A0E-F986-7852-8F354E728F7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8680" y="1950920"/>
                  <a:ext cx="309960" cy="26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07" name="Ink 8306">
                  <a:extLst>
                    <a:ext uri="{FF2B5EF4-FFF2-40B4-BE49-F238E27FC236}">
                      <a16:creationId xmlns:a16="http://schemas.microsoft.com/office/drawing/2014/main" id="{FE5D3B95-1929-1362-F5AF-700B3A860DAC}"/>
                    </a:ext>
                  </a:extLst>
                </p14:cNvPr>
                <p14:cNvContentPartPr/>
                <p14:nvPr/>
              </p14:nvContentPartPr>
              <p14:xfrm>
                <a:off x="3460200" y="1896200"/>
                <a:ext cx="358920" cy="2676240"/>
              </p14:xfrm>
            </p:contentPart>
          </mc:Choice>
          <mc:Fallback xmlns="">
            <p:pic>
              <p:nvPicPr>
                <p:cNvPr id="8307" name="Ink 8306">
                  <a:extLst>
                    <a:ext uri="{FF2B5EF4-FFF2-40B4-BE49-F238E27FC236}">
                      <a16:creationId xmlns:a16="http://schemas.microsoft.com/office/drawing/2014/main" id="{FE5D3B95-1929-1362-F5AF-700B3A860DA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42200" y="1878198"/>
                  <a:ext cx="394560" cy="27118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F93B7A-E5D4-7B6F-1109-9BE05039C2D8}"/>
                  </a:ext>
                </a:extLst>
              </p14:cNvPr>
              <p14:cNvContentPartPr/>
              <p14:nvPr/>
            </p14:nvContentPartPr>
            <p14:xfrm>
              <a:off x="4456680" y="2547000"/>
              <a:ext cx="2714400" cy="592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F93B7A-E5D4-7B6F-1109-9BE05039C2D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439040" y="2529360"/>
                <a:ext cx="27500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C20B3A-4650-2459-3C8A-BC5D3FC5F6DD}"/>
                  </a:ext>
                </a:extLst>
              </p14:cNvPr>
              <p14:cNvContentPartPr/>
              <p14:nvPr/>
            </p14:nvContentPartPr>
            <p14:xfrm>
              <a:off x="4352640" y="2415960"/>
              <a:ext cx="3232800" cy="416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C20B3A-4650-2459-3C8A-BC5D3FC5F6D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35000" y="2397960"/>
                <a:ext cx="32684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26C083-5CD3-48CA-E18C-A39FF2BFD32B}"/>
                  </a:ext>
                </a:extLst>
              </p14:cNvPr>
              <p14:cNvContentPartPr/>
              <p14:nvPr/>
            </p14:nvContentPartPr>
            <p14:xfrm>
              <a:off x="4302600" y="2363400"/>
              <a:ext cx="113400" cy="132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26C083-5CD3-48CA-E18C-A39FF2BFD32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84960" y="2345760"/>
                <a:ext cx="149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DF999E-758E-4D45-7989-732E21A2B7D4}"/>
                  </a:ext>
                </a:extLst>
              </p14:cNvPr>
              <p14:cNvContentPartPr/>
              <p14:nvPr/>
            </p14:nvContentPartPr>
            <p14:xfrm>
              <a:off x="4608240" y="3114000"/>
              <a:ext cx="2688840" cy="7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DF999E-758E-4D45-7989-732E21A2B7D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90240" y="3096360"/>
                <a:ext cx="27244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E34EE46-FF7F-9FF6-01F0-E7F4E8705B52}"/>
                  </a:ext>
                </a:extLst>
              </p14:cNvPr>
              <p14:cNvContentPartPr/>
              <p14:nvPr/>
            </p14:nvContentPartPr>
            <p14:xfrm>
              <a:off x="4586280" y="4082040"/>
              <a:ext cx="2709360" cy="181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E34EE46-FF7F-9FF6-01F0-E7F4E8705B5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68640" y="4064400"/>
                <a:ext cx="2745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B2F891-AD82-7CA2-E59C-86CD89BC3079}"/>
                  </a:ext>
                </a:extLst>
              </p14:cNvPr>
              <p14:cNvContentPartPr/>
              <p14:nvPr/>
            </p14:nvContentPartPr>
            <p14:xfrm>
              <a:off x="4446200" y="3009680"/>
              <a:ext cx="200880" cy="267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B2F891-AD82-7CA2-E59C-86CD89BC307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428200" y="2991680"/>
                <a:ext cx="2365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126C4F-C1CE-C4FF-A95D-9EEE3023CB0A}"/>
                  </a:ext>
                </a:extLst>
              </p14:cNvPr>
              <p14:cNvContentPartPr/>
              <p14:nvPr/>
            </p14:nvContentPartPr>
            <p14:xfrm>
              <a:off x="4589120" y="4176800"/>
              <a:ext cx="100080" cy="90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3126C4F-C1CE-C4FF-A95D-9EEE3023CB0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71120" y="4158800"/>
                <a:ext cx="1357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05" name="Group 8304">
            <a:extLst>
              <a:ext uri="{FF2B5EF4-FFF2-40B4-BE49-F238E27FC236}">
                <a16:creationId xmlns:a16="http://schemas.microsoft.com/office/drawing/2014/main" id="{1505A18C-4407-AE95-CB2C-17911DED9729}"/>
              </a:ext>
            </a:extLst>
          </p:cNvPr>
          <p:cNvGrpSpPr/>
          <p:nvPr/>
        </p:nvGrpSpPr>
        <p:grpSpPr>
          <a:xfrm>
            <a:off x="4300040" y="2361560"/>
            <a:ext cx="117360" cy="144360"/>
            <a:chOff x="4300040" y="2361560"/>
            <a:chExt cx="11736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DDDBEF-F243-D820-E1D3-7377F6A4A072}"/>
                    </a:ext>
                  </a:extLst>
                </p14:cNvPr>
                <p14:cNvContentPartPr/>
                <p14:nvPr/>
              </p14:nvContentPartPr>
              <p14:xfrm>
                <a:off x="4300040" y="2361560"/>
                <a:ext cx="117360" cy="5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DDDBEF-F243-D820-E1D3-7377F6A4A07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82400" y="2343920"/>
                  <a:ext cx="153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CB25656-8814-E678-666F-9C52CC94B838}"/>
                    </a:ext>
                  </a:extLst>
                </p14:cNvPr>
                <p14:cNvContentPartPr/>
                <p14:nvPr/>
              </p14:nvContentPartPr>
              <p14:xfrm>
                <a:off x="4309040" y="2426000"/>
                <a:ext cx="101160" cy="7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CB25656-8814-E678-666F-9C52CC94B8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91400" y="2408000"/>
                  <a:ext cx="13680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995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16E7446-6625-4A83-8FFE-AEEAF645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sz="3600" dirty="0"/>
              <a:t>Adaptive catalogue</a:t>
            </a:r>
            <a:endParaRPr lang="en-US" dirty="0"/>
          </a:p>
        </p:txBody>
      </p:sp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81BE8B6F-6666-1DDA-14B2-425CB3301700}"/>
              </a:ext>
            </a:extLst>
          </p:cNvPr>
          <p:cNvGrpSpPr/>
          <p:nvPr/>
        </p:nvGrpSpPr>
        <p:grpSpPr>
          <a:xfrm>
            <a:off x="7515480" y="2362200"/>
            <a:ext cx="1780920" cy="1771200"/>
            <a:chOff x="7458086" y="2148171"/>
            <a:chExt cx="1780920" cy="17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14:cNvPr>
                <p14:cNvContentPartPr/>
                <p14:nvPr/>
              </p14:nvContentPartPr>
              <p14:xfrm>
                <a:off x="7458086" y="2183811"/>
                <a:ext cx="1584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A7E4B-CFCD-66BE-4AC4-D6965ECD44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5086" y="2120811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14:cNvPr>
                <p14:cNvContentPartPr/>
                <p14:nvPr/>
              </p14:nvContentPartPr>
              <p14:xfrm>
                <a:off x="8099966" y="2148171"/>
                <a:ext cx="36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0DCD66-5FF8-7BB4-010B-93581A8CBB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36966" y="2076171"/>
                  <a:ext cx="126000" cy="14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14:cNvPr>
                <p14:cNvContentPartPr/>
                <p14:nvPr/>
              </p14:nvContentPartPr>
              <p14:xfrm>
                <a:off x="9003566" y="2149251"/>
                <a:ext cx="4320" cy="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58FD7-624B-F121-8578-FC55686C08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45412" y="2086251"/>
                  <a:ext cx="120295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14:cNvPr>
                <p14:cNvContentPartPr/>
                <p14:nvPr/>
              </p14:nvContentPartPr>
              <p14:xfrm>
                <a:off x="7493006" y="3024411"/>
                <a:ext cx="900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E6B72-9EA0-6A5F-D93A-49C68E59E3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0006" y="2961411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14:cNvPr>
                <p14:cNvContentPartPr/>
                <p14:nvPr/>
              </p14:nvContentPartPr>
              <p14:xfrm>
                <a:off x="8289686" y="3005691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7B3496-639D-1E78-7204-1883C1753B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26686" y="293969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14:cNvPr>
                <p14:cNvContentPartPr/>
                <p14:nvPr/>
              </p14:nvContentPartPr>
              <p14:xfrm>
                <a:off x="9168446" y="3031611"/>
                <a:ext cx="360" cy="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1AA81-102C-980A-88F6-E13142E3C9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5446" y="2965611"/>
                  <a:ext cx="126000" cy="13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14:cNvPr>
                <p14:cNvContentPartPr/>
                <p14:nvPr/>
              </p14:nvContentPartPr>
              <p14:xfrm>
                <a:off x="7496606" y="3884091"/>
                <a:ext cx="3348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CEC0D3-9C51-E23D-2AFF-4784FB6C2F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3606" y="3821091"/>
                  <a:ext cx="15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14:cNvPr>
                <p14:cNvContentPartPr/>
                <p14:nvPr/>
              </p14:nvContentPartPr>
              <p14:xfrm>
                <a:off x="8342246" y="3912891"/>
                <a:ext cx="36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B0F06B-1AFD-F199-D6FD-EB480AB9E7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9246" y="3849891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14:cNvPr>
                <p14:cNvContentPartPr/>
                <p14:nvPr/>
              </p14:nvContentPartPr>
              <p14:xfrm>
                <a:off x="9237206" y="3903891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1A387-7922-4E47-06BF-87D429C8FC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4206" y="3840891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14:cNvPr>
                <p14:cNvContentPartPr/>
                <p14:nvPr/>
              </p14:nvContentPartPr>
              <p14:xfrm>
                <a:off x="7825286" y="2577651"/>
                <a:ext cx="576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9F1878-EF19-AB98-8645-624A2AFA29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6886" y="2543769"/>
                  <a:ext cx="82176" cy="731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16778A-A2FC-4B7B-BB97-596BA16F2EBF}"/>
              </a:ext>
            </a:extLst>
          </p:cNvPr>
          <p:cNvGrpSpPr/>
          <p:nvPr/>
        </p:nvGrpSpPr>
        <p:grpSpPr>
          <a:xfrm>
            <a:off x="7904760" y="2708640"/>
            <a:ext cx="835200" cy="169560"/>
            <a:chOff x="7904760" y="2708640"/>
            <a:chExt cx="835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55DD32-8B1C-B854-4EEB-F900304A2096}"/>
                    </a:ext>
                  </a:extLst>
                </p14:cNvPr>
                <p14:cNvContentPartPr/>
                <p14:nvPr/>
              </p14:nvContentPartPr>
              <p14:xfrm>
                <a:off x="7904760" y="2790720"/>
                <a:ext cx="52920" cy="1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55DD32-8B1C-B854-4EEB-F900304A20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7120" y="2773080"/>
                  <a:ext cx="88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68869D-BF39-D62F-E878-C5BA0F86E581}"/>
                    </a:ext>
                  </a:extLst>
                </p14:cNvPr>
                <p14:cNvContentPartPr/>
                <p14:nvPr/>
              </p14:nvContentPartPr>
              <p14:xfrm>
                <a:off x="7951920" y="2779200"/>
                <a:ext cx="111600" cy="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68869D-BF39-D62F-E878-C5BA0F86E5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34280" y="2761560"/>
                  <a:ext cx="147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9C9D57-2CE2-06DE-22FF-96CC40EC2A16}"/>
                    </a:ext>
                  </a:extLst>
                </p14:cNvPr>
                <p14:cNvContentPartPr/>
                <p14:nvPr/>
              </p14:nvContentPartPr>
              <p14:xfrm>
                <a:off x="8149920" y="2781360"/>
                <a:ext cx="8640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9C9D57-2CE2-06DE-22FF-96CC40EC2A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32280" y="2763720"/>
                  <a:ext cx="122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3930AB-517D-57BF-F013-14D35FA251DF}"/>
                    </a:ext>
                  </a:extLst>
                </p14:cNvPr>
                <p14:cNvContentPartPr/>
                <p14:nvPr/>
              </p14:nvContentPartPr>
              <p14:xfrm>
                <a:off x="8341080" y="2775600"/>
                <a:ext cx="78480" cy="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3930AB-517D-57BF-F013-14D35FA251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23440" y="2757960"/>
                  <a:ext cx="114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1C6355-2118-E19B-EB0E-EFAEEF81BAF1}"/>
                    </a:ext>
                  </a:extLst>
                </p14:cNvPr>
                <p14:cNvContentPartPr/>
                <p14:nvPr/>
              </p14:nvContentPartPr>
              <p14:xfrm>
                <a:off x="8508120" y="2778120"/>
                <a:ext cx="87480" cy="8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1C6355-2118-E19B-EB0E-EFAEEF81BA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90120" y="2760120"/>
                  <a:ext cx="123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CE1E5D-365B-81D8-3347-C51FFF45F546}"/>
                    </a:ext>
                  </a:extLst>
                </p14:cNvPr>
                <p14:cNvContentPartPr/>
                <p14:nvPr/>
              </p14:nvContentPartPr>
              <p14:xfrm>
                <a:off x="8619720" y="2708640"/>
                <a:ext cx="16560" cy="14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CE1E5D-365B-81D8-3347-C51FFF45F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01720" y="2691000"/>
                  <a:ext cx="52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939635-8D58-673D-2C8F-6EFA29477910}"/>
                    </a:ext>
                  </a:extLst>
                </p14:cNvPr>
                <p14:cNvContentPartPr/>
                <p14:nvPr/>
              </p14:nvContentPartPr>
              <p14:xfrm>
                <a:off x="8620800" y="2713320"/>
                <a:ext cx="119160" cy="164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939635-8D58-673D-2C8F-6EFA294779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03160" y="2695680"/>
                  <a:ext cx="154800" cy="20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4044E6D-919A-0DC5-6AA2-DD328A4DEFF4}"/>
              </a:ext>
            </a:extLst>
          </p:cNvPr>
          <p:cNvSpPr txBox="1"/>
          <p:nvPr/>
        </p:nvSpPr>
        <p:spPr>
          <a:xfrm>
            <a:off x="5548405" y="1814951"/>
            <a:ext cx="79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aseline="0" dirty="0">
                <a:solidFill>
                  <a:schemeClr val="bg2"/>
                </a:solidFill>
              </a:rPr>
              <a:t>Test</a:t>
            </a:r>
            <a:endParaRPr lang="en-GB" sz="1600" baseline="0" dirty="0">
              <a:solidFill>
                <a:schemeClr val="bg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2CBB9A-281D-A605-EAA4-A0C8C1FF1FE6}"/>
              </a:ext>
            </a:extLst>
          </p:cNvPr>
          <p:cNvGrpSpPr/>
          <p:nvPr/>
        </p:nvGrpSpPr>
        <p:grpSpPr>
          <a:xfrm>
            <a:off x="1304760" y="1855440"/>
            <a:ext cx="2962440" cy="2716560"/>
            <a:chOff x="856680" y="1896200"/>
            <a:chExt cx="2962440" cy="2716560"/>
          </a:xfrm>
        </p:grpSpPr>
        <p:grpSp>
          <p:nvGrpSpPr>
            <p:cNvPr id="8305" name="Group 8304">
              <a:extLst>
                <a:ext uri="{FF2B5EF4-FFF2-40B4-BE49-F238E27FC236}">
                  <a16:creationId xmlns:a16="http://schemas.microsoft.com/office/drawing/2014/main" id="{2AFCA975-EEBB-24E5-0E56-FA210DF7484C}"/>
                </a:ext>
              </a:extLst>
            </p:cNvPr>
            <p:cNvGrpSpPr/>
            <p:nvPr/>
          </p:nvGrpSpPr>
          <p:grpSpPr>
            <a:xfrm>
              <a:off x="1295400" y="2148171"/>
              <a:ext cx="2197936" cy="1998411"/>
              <a:chOff x="1609339" y="2799411"/>
              <a:chExt cx="1656611" cy="1715040"/>
            </a:xfrm>
          </p:grpSpPr>
          <p:grpSp>
            <p:nvGrpSpPr>
              <p:cNvPr id="8311" name="Group 8310">
                <a:extLst>
                  <a:ext uri="{FF2B5EF4-FFF2-40B4-BE49-F238E27FC236}">
                    <a16:creationId xmlns:a16="http://schemas.microsoft.com/office/drawing/2014/main" id="{DFC3B8F4-F126-AD17-A6C5-740A5502406B}"/>
                  </a:ext>
                </a:extLst>
              </p:cNvPr>
              <p:cNvGrpSpPr/>
              <p:nvPr/>
            </p:nvGrpSpPr>
            <p:grpSpPr>
              <a:xfrm>
                <a:off x="1706875" y="2799411"/>
                <a:ext cx="228600" cy="240120"/>
                <a:chOff x="4724544" y="2185032"/>
                <a:chExt cx="228600" cy="240120"/>
              </a:xfrm>
            </p:grpSpPr>
            <p:grpSp>
              <p:nvGrpSpPr>
                <p:cNvPr id="8227" name="Group 8226">
                  <a:extLst>
                    <a:ext uri="{FF2B5EF4-FFF2-40B4-BE49-F238E27FC236}">
                      <a16:creationId xmlns:a16="http://schemas.microsoft.com/office/drawing/2014/main" id="{EE2F3777-AB41-26CB-31C2-BF8FD3DC1A1C}"/>
                    </a:ext>
                  </a:extLst>
                </p:cNvPr>
                <p:cNvGrpSpPr/>
                <p:nvPr/>
              </p:nvGrpSpPr>
              <p:grpSpPr>
                <a:xfrm>
                  <a:off x="4724544" y="2185032"/>
                  <a:ext cx="228600" cy="240120"/>
                  <a:chOff x="4724544" y="2185032"/>
                  <a:chExt cx="228600" cy="240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8229" name="Ink 8228">
                        <a:extLst>
                          <a:ext uri="{FF2B5EF4-FFF2-40B4-BE49-F238E27FC236}">
                            <a16:creationId xmlns:a16="http://schemas.microsoft.com/office/drawing/2014/main" id="{CD82E4EE-C852-F166-1C6A-3F703082DF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39664" y="2185032"/>
                      <a:ext cx="360" cy="2520"/>
                    </p14:xfrm>
                  </p:contentPart>
                </mc:Choice>
                <mc:Fallback xmlns="">
                  <p:pic>
                    <p:nvPicPr>
                      <p:cNvPr id="8229" name="Ink 8228">
                        <a:extLst>
                          <a:ext uri="{FF2B5EF4-FFF2-40B4-BE49-F238E27FC236}">
                            <a16:creationId xmlns:a16="http://schemas.microsoft.com/office/drawing/2014/main" id="{CD82E4EE-C852-F166-1C6A-3F703082D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21664" y="2169282"/>
                        <a:ext cx="36000" cy="337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8230" name="Ink 8229">
                        <a:extLst>
                          <a:ext uri="{FF2B5EF4-FFF2-40B4-BE49-F238E27FC236}">
                            <a16:creationId xmlns:a16="http://schemas.microsoft.com/office/drawing/2014/main" id="{1C204AC0-5F52-388D-A811-5E7CE156DC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5224" y="2205912"/>
                      <a:ext cx="7200" cy="6840"/>
                    </p14:xfrm>
                  </p:contentPart>
                </mc:Choice>
                <mc:Fallback xmlns="">
                  <p:pic>
                    <p:nvPicPr>
                      <p:cNvPr id="8230" name="Ink 8229">
                        <a:extLst>
                          <a:ext uri="{FF2B5EF4-FFF2-40B4-BE49-F238E27FC236}">
                            <a16:creationId xmlns:a16="http://schemas.microsoft.com/office/drawing/2014/main" id="{1C204AC0-5F52-388D-A811-5E7CE156DC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931378" y="2190367"/>
                        <a:ext cx="34615" cy="37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8231" name="Ink 8230">
                        <a:extLst>
                          <a:ext uri="{FF2B5EF4-FFF2-40B4-BE49-F238E27FC236}">
                            <a16:creationId xmlns:a16="http://schemas.microsoft.com/office/drawing/2014/main" id="{9B421E57-7884-9B72-36E5-CC3111A1D4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24544" y="2419392"/>
                      <a:ext cx="14760" cy="5760"/>
                    </p14:xfrm>
                  </p:contentPart>
                </mc:Choice>
                <mc:Fallback xmlns="">
                  <p:pic>
                    <p:nvPicPr>
                      <p:cNvPr id="8231" name="Ink 8230">
                        <a:extLst>
                          <a:ext uri="{FF2B5EF4-FFF2-40B4-BE49-F238E27FC236}">
                            <a16:creationId xmlns:a16="http://schemas.microsoft.com/office/drawing/2014/main" id="{9B421E57-7884-9B72-36E5-CC3111A1D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710619" y="2403392"/>
                        <a:ext cx="42331" cy="3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8232" name="Ink 8231">
                        <a:extLst>
                          <a:ext uri="{FF2B5EF4-FFF2-40B4-BE49-F238E27FC236}">
                            <a16:creationId xmlns:a16="http://schemas.microsoft.com/office/drawing/2014/main" id="{19B95019-22DE-C814-F263-971ECEB548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9184" y="2420112"/>
                      <a:ext cx="3960" cy="3960"/>
                    </p14:xfrm>
                  </p:contentPart>
                </mc:Choice>
                <mc:Fallback xmlns="">
                  <p:pic>
                    <p:nvPicPr>
                      <p:cNvPr id="8232" name="Ink 8231">
                        <a:extLst>
                          <a:ext uri="{FF2B5EF4-FFF2-40B4-BE49-F238E27FC236}">
                            <a16:creationId xmlns:a16="http://schemas.microsoft.com/office/drawing/2014/main" id="{19B95019-22DE-C814-F263-971ECEB548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935041" y="2405969"/>
                        <a:ext cx="31963" cy="319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8228" name="Ink 8227">
                      <a:extLst>
                        <a:ext uri="{FF2B5EF4-FFF2-40B4-BE49-F238E27FC236}">
                          <a16:creationId xmlns:a16="http://schemas.microsoft.com/office/drawing/2014/main" id="{8292F8B6-630B-D451-4CEC-07D0050B92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9584" y="2309952"/>
                    <a:ext cx="360" cy="12960"/>
                  </p14:xfrm>
                </p:contentPart>
              </mc:Choice>
              <mc:Fallback xmlns="">
                <p:pic>
                  <p:nvPicPr>
                    <p:cNvPr id="8228" name="Ink 8227">
                      <a:extLst>
                        <a:ext uri="{FF2B5EF4-FFF2-40B4-BE49-F238E27FC236}">
                          <a16:creationId xmlns:a16="http://schemas.microsoft.com/office/drawing/2014/main" id="{8292F8B6-630B-D451-4CEC-07D0050B9270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4801584" y="2294523"/>
                      <a:ext cx="36000" cy="4350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312" name="Group 8311">
                <a:extLst>
                  <a:ext uri="{FF2B5EF4-FFF2-40B4-BE49-F238E27FC236}">
                    <a16:creationId xmlns:a16="http://schemas.microsoft.com/office/drawing/2014/main" id="{B3B331B6-4D53-9645-3B8A-968E4DC3EECB}"/>
                  </a:ext>
                </a:extLst>
              </p:cNvPr>
              <p:cNvGrpSpPr/>
              <p:nvPr/>
            </p:nvGrpSpPr>
            <p:grpSpPr>
              <a:xfrm>
                <a:off x="1609339" y="3374280"/>
                <a:ext cx="516600" cy="501672"/>
                <a:chOff x="4595664" y="2743200"/>
                <a:chExt cx="516600" cy="501672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8220" name="Ink 8219">
                      <a:extLst>
                        <a:ext uri="{FF2B5EF4-FFF2-40B4-BE49-F238E27FC236}">
                          <a16:creationId xmlns:a16="http://schemas.microsoft.com/office/drawing/2014/main" id="{BB6DD40A-9691-2C12-CD22-B19E66AEB1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8024" y="2743200"/>
                    <a:ext cx="1080" cy="2160"/>
                  </p14:xfrm>
                </p:contentPart>
              </mc:Choice>
              <mc:Fallback xmlns="">
                <p:pic>
                  <p:nvPicPr>
                    <p:cNvPr id="8220" name="Ink 8219">
                      <a:extLst>
                        <a:ext uri="{FF2B5EF4-FFF2-40B4-BE49-F238E27FC236}">
                          <a16:creationId xmlns:a16="http://schemas.microsoft.com/office/drawing/2014/main" id="{BB6DD40A-9691-2C12-CD22-B19E66AEB1A1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4830024" y="2725200"/>
                      <a:ext cx="3672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21" name="Group 8220">
                  <a:extLst>
                    <a:ext uri="{FF2B5EF4-FFF2-40B4-BE49-F238E27FC236}">
                      <a16:creationId xmlns:a16="http://schemas.microsoft.com/office/drawing/2014/main" id="{7D7AC24F-65AA-3259-3A16-0A7DADBA0AF6}"/>
                    </a:ext>
                  </a:extLst>
                </p:cNvPr>
                <p:cNvGrpSpPr/>
                <p:nvPr/>
              </p:nvGrpSpPr>
              <p:grpSpPr>
                <a:xfrm>
                  <a:off x="4595664" y="2986392"/>
                  <a:ext cx="260640" cy="18720"/>
                  <a:chOff x="4595664" y="2986392"/>
                  <a:chExt cx="260640" cy="18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8225" name="Ink 8224">
                        <a:extLst>
                          <a:ext uri="{FF2B5EF4-FFF2-40B4-BE49-F238E27FC236}">
                            <a16:creationId xmlns:a16="http://schemas.microsoft.com/office/drawing/2014/main" id="{05E7DE00-FD51-2327-5977-B88501803F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55224" y="2986392"/>
                      <a:ext cx="1080" cy="3240"/>
                    </p14:xfrm>
                  </p:contentPart>
                </mc:Choice>
                <mc:Fallback xmlns="">
                  <p:pic>
                    <p:nvPicPr>
                      <p:cNvPr id="8225" name="Ink 8224">
                        <a:extLst>
                          <a:ext uri="{FF2B5EF4-FFF2-40B4-BE49-F238E27FC236}">
                            <a16:creationId xmlns:a16="http://schemas.microsoft.com/office/drawing/2014/main" id="{05E7DE00-FD51-2327-5977-B88501803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837224" y="2970192"/>
                        <a:ext cx="36720" cy="353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8226" name="Ink 8225">
                        <a:extLst>
                          <a:ext uri="{FF2B5EF4-FFF2-40B4-BE49-F238E27FC236}">
                            <a16:creationId xmlns:a16="http://schemas.microsoft.com/office/drawing/2014/main" id="{AC4F6B4D-2AE9-23B6-073C-834290EABF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95664" y="2997912"/>
                      <a:ext cx="41760" cy="7200"/>
                    </p14:xfrm>
                  </p:contentPart>
                </mc:Choice>
                <mc:Fallback xmlns="">
                  <p:pic>
                    <p:nvPicPr>
                      <p:cNvPr id="8226" name="Ink 8225">
                        <a:extLst>
                          <a:ext uri="{FF2B5EF4-FFF2-40B4-BE49-F238E27FC236}">
                            <a16:creationId xmlns:a16="http://schemas.microsoft.com/office/drawing/2014/main" id="{AC4F6B4D-2AE9-23B6-073C-834290EABF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582106" y="2982260"/>
                        <a:ext cx="68606" cy="381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8222" name="Ink 8221">
                      <a:extLst>
                        <a:ext uri="{FF2B5EF4-FFF2-40B4-BE49-F238E27FC236}">
                          <a16:creationId xmlns:a16="http://schemas.microsoft.com/office/drawing/2014/main" id="{980CCE71-A16F-0C49-F2E4-E3942A02AB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10824" y="3011952"/>
                    <a:ext cx="1440" cy="2520"/>
                  </p14:xfrm>
                </p:contentPart>
              </mc:Choice>
              <mc:Fallback xmlns="">
                <p:pic>
                  <p:nvPicPr>
                    <p:cNvPr id="8222" name="Ink 8221">
                      <a:extLst>
                        <a:ext uri="{FF2B5EF4-FFF2-40B4-BE49-F238E27FC236}">
                          <a16:creationId xmlns:a16="http://schemas.microsoft.com/office/drawing/2014/main" id="{980CCE71-A16F-0C49-F2E4-E3942A02AB06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5096424" y="2996202"/>
                      <a:ext cx="29952" cy="33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8223" name="Ink 8222">
                      <a:extLst>
                        <a:ext uri="{FF2B5EF4-FFF2-40B4-BE49-F238E27FC236}">
                          <a16:creationId xmlns:a16="http://schemas.microsoft.com/office/drawing/2014/main" id="{796F6009-6792-B30E-0F01-797C98DF3B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0344" y="3244152"/>
                    <a:ext cx="2880" cy="720"/>
                  </p14:xfrm>
                </p:contentPart>
              </mc:Choice>
              <mc:Fallback xmlns="">
                <p:pic>
                  <p:nvPicPr>
                    <p:cNvPr id="8223" name="Ink 8222">
                      <a:extLst>
                        <a:ext uri="{FF2B5EF4-FFF2-40B4-BE49-F238E27FC236}">
                          <a16:creationId xmlns:a16="http://schemas.microsoft.com/office/drawing/2014/main" id="{796F6009-6792-B30E-0F01-797C98DF3B85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855944" y="3226152"/>
                      <a:ext cx="31392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8224" name="Ink 8223">
                      <a:extLst>
                        <a:ext uri="{FF2B5EF4-FFF2-40B4-BE49-F238E27FC236}">
                          <a16:creationId xmlns:a16="http://schemas.microsoft.com/office/drawing/2014/main" id="{86E0B128-EB95-25A1-DE36-C0E350692B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1104" y="2892072"/>
                    <a:ext cx="1440" cy="360"/>
                  </p14:xfrm>
                </p:contentPart>
              </mc:Choice>
              <mc:Fallback xmlns="">
                <p:pic>
                  <p:nvPicPr>
                    <p:cNvPr id="8224" name="Ink 8223">
                      <a:extLst>
                        <a:ext uri="{FF2B5EF4-FFF2-40B4-BE49-F238E27FC236}">
                          <a16:creationId xmlns:a16="http://schemas.microsoft.com/office/drawing/2014/main" id="{86E0B128-EB95-25A1-DE36-C0E350692BFC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726704" y="2874072"/>
                      <a:ext cx="29952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313" name="Group 8312">
                <a:extLst>
                  <a:ext uri="{FF2B5EF4-FFF2-40B4-BE49-F238E27FC236}">
                    <a16:creationId xmlns:a16="http://schemas.microsoft.com/office/drawing/2014/main" id="{110B22EE-CF1E-3E91-D189-C76AA79BA7BF}"/>
                  </a:ext>
                </a:extLst>
              </p:cNvPr>
              <p:cNvGrpSpPr/>
              <p:nvPr/>
            </p:nvGrpSpPr>
            <p:grpSpPr>
              <a:xfrm>
                <a:off x="1746930" y="4196211"/>
                <a:ext cx="300960" cy="318240"/>
                <a:chOff x="4751544" y="3693072"/>
                <a:chExt cx="30096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8214" name="Ink 8213">
                      <a:extLst>
                        <a:ext uri="{FF2B5EF4-FFF2-40B4-BE49-F238E27FC236}">
                          <a16:creationId xmlns:a16="http://schemas.microsoft.com/office/drawing/2014/main" id="{D4E8B9A5-AB58-E9EC-466B-52030B5085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91584" y="3693072"/>
                    <a:ext cx="3960" cy="360"/>
                  </p14:xfrm>
                </p:contentPart>
              </mc:Choice>
              <mc:Fallback xmlns="">
                <p:pic>
                  <p:nvPicPr>
                    <p:cNvPr id="8214" name="Ink 8213">
                      <a:extLst>
                        <a:ext uri="{FF2B5EF4-FFF2-40B4-BE49-F238E27FC236}">
                          <a16:creationId xmlns:a16="http://schemas.microsoft.com/office/drawing/2014/main" id="{D4E8B9A5-AB58-E9EC-466B-52030B5085D5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878384" y="3675072"/>
                      <a:ext cx="30096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15" name="Group 8214">
                  <a:extLst>
                    <a:ext uri="{FF2B5EF4-FFF2-40B4-BE49-F238E27FC236}">
                      <a16:creationId xmlns:a16="http://schemas.microsoft.com/office/drawing/2014/main" id="{2D90E906-4BD5-F4A2-7B8F-352C426E6810}"/>
                    </a:ext>
                  </a:extLst>
                </p:cNvPr>
                <p:cNvGrpSpPr/>
                <p:nvPr/>
              </p:nvGrpSpPr>
              <p:grpSpPr>
                <a:xfrm>
                  <a:off x="4751544" y="3869112"/>
                  <a:ext cx="300960" cy="142200"/>
                  <a:chOff x="4751544" y="3869112"/>
                  <a:chExt cx="300960" cy="1422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8216" name="Ink 8215">
                        <a:extLst>
                          <a:ext uri="{FF2B5EF4-FFF2-40B4-BE49-F238E27FC236}">
                            <a16:creationId xmlns:a16="http://schemas.microsoft.com/office/drawing/2014/main" id="{828C7804-E572-31B5-BEC3-7EBDFA6507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904" y="3869112"/>
                      <a:ext cx="360" cy="1080"/>
                    </p14:xfrm>
                  </p:contentPart>
                </mc:Choice>
                <mc:Fallback xmlns="">
                  <p:pic>
                    <p:nvPicPr>
                      <p:cNvPr id="8216" name="Ink 8215">
                        <a:extLst>
                          <a:ext uri="{FF2B5EF4-FFF2-40B4-BE49-F238E27FC236}">
                            <a16:creationId xmlns:a16="http://schemas.microsoft.com/office/drawing/2014/main" id="{828C7804-E572-31B5-BEC3-7EBDFA650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4877904" y="3855612"/>
                        <a:ext cx="36000" cy="27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8217" name="Ink 8216">
                        <a:extLst>
                          <a:ext uri="{FF2B5EF4-FFF2-40B4-BE49-F238E27FC236}">
                            <a16:creationId xmlns:a16="http://schemas.microsoft.com/office/drawing/2014/main" id="{B2E9954E-4E89-AB2F-6DD1-9E6F29B6F6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1544" y="3882072"/>
                      <a:ext cx="720" cy="1080"/>
                    </p14:xfrm>
                  </p:contentPart>
                </mc:Choice>
                <mc:Fallback xmlns="">
                  <p:pic>
                    <p:nvPicPr>
                      <p:cNvPr id="8217" name="Ink 8216">
                        <a:extLst>
                          <a:ext uri="{FF2B5EF4-FFF2-40B4-BE49-F238E27FC236}">
                            <a16:creationId xmlns:a16="http://schemas.microsoft.com/office/drawing/2014/main" id="{B2E9954E-4E89-AB2F-6DD1-9E6F29B6F6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4733544" y="3864072"/>
                        <a:ext cx="36360" cy="3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8218" name="Ink 8217">
                        <a:extLst>
                          <a:ext uri="{FF2B5EF4-FFF2-40B4-BE49-F238E27FC236}">
                            <a16:creationId xmlns:a16="http://schemas.microsoft.com/office/drawing/2014/main" id="{D24E1665-A36D-7CE9-1C93-062B16A05F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2144" y="387595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8218" name="Ink 8217">
                        <a:extLst>
                          <a:ext uri="{FF2B5EF4-FFF2-40B4-BE49-F238E27FC236}">
                            <a16:creationId xmlns:a16="http://schemas.microsoft.com/office/drawing/2014/main" id="{D24E1665-A36D-7CE9-1C93-062B16A05F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034144" y="3857952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8219" name="Ink 8218">
                        <a:extLst>
                          <a:ext uri="{FF2B5EF4-FFF2-40B4-BE49-F238E27FC236}">
                            <a16:creationId xmlns:a16="http://schemas.microsoft.com/office/drawing/2014/main" id="{0BDD35B6-0F29-7EE9-8331-59D633E934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16784" y="4009872"/>
                      <a:ext cx="1080" cy="1440"/>
                    </p14:xfrm>
                  </p:contentPart>
                </mc:Choice>
                <mc:Fallback xmlns="">
                  <p:pic>
                    <p:nvPicPr>
                      <p:cNvPr id="8219" name="Ink 8218">
                        <a:extLst>
                          <a:ext uri="{FF2B5EF4-FFF2-40B4-BE49-F238E27FC236}">
                            <a16:creationId xmlns:a16="http://schemas.microsoft.com/office/drawing/2014/main" id="{0BDD35B6-0F29-7EE9-8331-59D633E93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4898784" y="3991872"/>
                        <a:ext cx="36720" cy="3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314" name="Group 8313">
                <a:extLst>
                  <a:ext uri="{FF2B5EF4-FFF2-40B4-BE49-F238E27FC236}">
                    <a16:creationId xmlns:a16="http://schemas.microsoft.com/office/drawing/2014/main" id="{EF4392B8-438E-790F-2316-34BD492ED25E}"/>
                  </a:ext>
                </a:extLst>
              </p:cNvPr>
              <p:cNvGrpSpPr/>
              <p:nvPr/>
            </p:nvGrpSpPr>
            <p:grpSpPr>
              <a:xfrm>
                <a:off x="2087130" y="2812710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8206" name="Ink 8205">
                      <a:extLst>
                        <a:ext uri="{FF2B5EF4-FFF2-40B4-BE49-F238E27FC236}">
                          <a16:creationId xmlns:a16="http://schemas.microsoft.com/office/drawing/2014/main" id="{0D7BFE66-DC6E-9408-E0E2-BE0EEA1F1F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206" name="Ink 8205">
                      <a:extLst>
                        <a:ext uri="{FF2B5EF4-FFF2-40B4-BE49-F238E27FC236}">
                          <a16:creationId xmlns:a16="http://schemas.microsoft.com/office/drawing/2014/main" id="{0D7BFE66-DC6E-9408-E0E2-BE0EEA1F1FE7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8207" name="Ink 8206">
                      <a:extLst>
                        <a:ext uri="{FF2B5EF4-FFF2-40B4-BE49-F238E27FC236}">
                          <a16:creationId xmlns:a16="http://schemas.microsoft.com/office/drawing/2014/main" id="{C408DA72-1189-806F-1A20-70650AC192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207" name="Ink 8206">
                      <a:extLst>
                        <a:ext uri="{FF2B5EF4-FFF2-40B4-BE49-F238E27FC236}">
                          <a16:creationId xmlns:a16="http://schemas.microsoft.com/office/drawing/2014/main" id="{C408DA72-1189-806F-1A20-70650AC192E9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8208" name="Ink 8207">
                      <a:extLst>
                        <a:ext uri="{FF2B5EF4-FFF2-40B4-BE49-F238E27FC236}">
                          <a16:creationId xmlns:a16="http://schemas.microsoft.com/office/drawing/2014/main" id="{68F01577-9134-7BF6-7D08-12B45A756D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08" name="Ink 8207">
                      <a:extLst>
                        <a:ext uri="{FF2B5EF4-FFF2-40B4-BE49-F238E27FC236}">
                          <a16:creationId xmlns:a16="http://schemas.microsoft.com/office/drawing/2014/main" id="{68F01577-9134-7BF6-7D08-12B45A756DB7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09" name="Group 8208">
                  <a:extLst>
                    <a:ext uri="{FF2B5EF4-FFF2-40B4-BE49-F238E27FC236}">
                      <a16:creationId xmlns:a16="http://schemas.microsoft.com/office/drawing/2014/main" id="{C46CD369-E520-2D37-44B7-E3FF787CE8E4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1">
                    <p14:nvContentPartPr>
                      <p14:cNvPr id="8210" name="Ink 8209">
                        <a:extLst>
                          <a:ext uri="{FF2B5EF4-FFF2-40B4-BE49-F238E27FC236}">
                            <a16:creationId xmlns:a16="http://schemas.microsoft.com/office/drawing/2014/main" id="{9C796636-AA97-809F-5BD9-17CD76B2F1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10" name="Ink 8209">
                        <a:extLst>
                          <a:ext uri="{FF2B5EF4-FFF2-40B4-BE49-F238E27FC236}">
                            <a16:creationId xmlns:a16="http://schemas.microsoft.com/office/drawing/2014/main" id="{9C796636-AA97-809F-5BD9-17CD76B2F1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3">
                    <p14:nvContentPartPr>
                      <p14:cNvPr id="8211" name="Ink 8210">
                        <a:extLst>
                          <a:ext uri="{FF2B5EF4-FFF2-40B4-BE49-F238E27FC236}">
                            <a16:creationId xmlns:a16="http://schemas.microsoft.com/office/drawing/2014/main" id="{0CDCB01B-C007-D915-5517-B4BC7DD77F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211" name="Ink 8210">
                        <a:extLst>
                          <a:ext uri="{FF2B5EF4-FFF2-40B4-BE49-F238E27FC236}">
                            <a16:creationId xmlns:a16="http://schemas.microsoft.com/office/drawing/2014/main" id="{0CDCB01B-C007-D915-5517-B4BC7DD77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">
                    <p14:nvContentPartPr>
                      <p14:cNvPr id="8212" name="Ink 8211">
                        <a:extLst>
                          <a:ext uri="{FF2B5EF4-FFF2-40B4-BE49-F238E27FC236}">
                            <a16:creationId xmlns:a16="http://schemas.microsoft.com/office/drawing/2014/main" id="{1ABB5AA1-4F35-C32C-F5CE-FF2CECF007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212" name="Ink 8211">
                        <a:extLst>
                          <a:ext uri="{FF2B5EF4-FFF2-40B4-BE49-F238E27FC236}">
                            <a16:creationId xmlns:a16="http://schemas.microsoft.com/office/drawing/2014/main" id="{1ABB5AA1-4F35-C32C-F5CE-FF2CECF00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">
                    <p14:nvContentPartPr>
                      <p14:cNvPr id="8213" name="Ink 8212">
                        <a:extLst>
                          <a:ext uri="{FF2B5EF4-FFF2-40B4-BE49-F238E27FC236}">
                            <a16:creationId xmlns:a16="http://schemas.microsoft.com/office/drawing/2014/main" id="{4ED006BE-4F47-2612-ECC3-C45932112F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213" name="Ink 8212">
                        <a:extLst>
                          <a:ext uri="{FF2B5EF4-FFF2-40B4-BE49-F238E27FC236}">
                            <a16:creationId xmlns:a16="http://schemas.microsoft.com/office/drawing/2014/main" id="{4ED006BE-4F47-2612-ECC3-C45932112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315" name="Group 8314">
                <a:extLst>
                  <a:ext uri="{FF2B5EF4-FFF2-40B4-BE49-F238E27FC236}">
                    <a16:creationId xmlns:a16="http://schemas.microsoft.com/office/drawing/2014/main" id="{94ABD5F8-A78B-7381-5D97-1BA54629909A}"/>
                  </a:ext>
                </a:extLst>
              </p:cNvPr>
              <p:cNvGrpSpPr/>
              <p:nvPr/>
            </p:nvGrpSpPr>
            <p:grpSpPr>
              <a:xfrm>
                <a:off x="2363490" y="3505692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8198" name="Ink 8197">
                      <a:extLst>
                        <a:ext uri="{FF2B5EF4-FFF2-40B4-BE49-F238E27FC236}">
                          <a16:creationId xmlns:a16="http://schemas.microsoft.com/office/drawing/2014/main" id="{857D9451-51A1-EA3E-BDC5-12D81CBA9E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198" name="Ink 8197">
                      <a:extLst>
                        <a:ext uri="{FF2B5EF4-FFF2-40B4-BE49-F238E27FC236}">
                          <a16:creationId xmlns:a16="http://schemas.microsoft.com/office/drawing/2014/main" id="{857D9451-51A1-EA3E-BDC5-12D81CBA9EEF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199" name="Ink 8198">
                      <a:extLst>
                        <a:ext uri="{FF2B5EF4-FFF2-40B4-BE49-F238E27FC236}">
                          <a16:creationId xmlns:a16="http://schemas.microsoft.com/office/drawing/2014/main" id="{2C0AD91B-FDD3-5A26-30F5-A8B82B2A6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199" name="Ink 8198">
                      <a:extLst>
                        <a:ext uri="{FF2B5EF4-FFF2-40B4-BE49-F238E27FC236}">
                          <a16:creationId xmlns:a16="http://schemas.microsoft.com/office/drawing/2014/main" id="{2C0AD91B-FDD3-5A26-30F5-A8B82B2A62F5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8200" name="Ink 8199">
                      <a:extLst>
                        <a:ext uri="{FF2B5EF4-FFF2-40B4-BE49-F238E27FC236}">
                          <a16:creationId xmlns:a16="http://schemas.microsoft.com/office/drawing/2014/main" id="{B008D113-E708-0ED5-8427-6D048871FD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200" name="Ink 8199">
                      <a:extLst>
                        <a:ext uri="{FF2B5EF4-FFF2-40B4-BE49-F238E27FC236}">
                          <a16:creationId xmlns:a16="http://schemas.microsoft.com/office/drawing/2014/main" id="{B008D113-E708-0ED5-8427-6D048871FDD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01" name="Group 8200">
                  <a:extLst>
                    <a:ext uri="{FF2B5EF4-FFF2-40B4-BE49-F238E27FC236}">
                      <a16:creationId xmlns:a16="http://schemas.microsoft.com/office/drawing/2014/main" id="{18D466B5-68EB-543B-7DF2-91BC742780C9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8202" name="Ink 8201">
                        <a:extLst>
                          <a:ext uri="{FF2B5EF4-FFF2-40B4-BE49-F238E27FC236}">
                            <a16:creationId xmlns:a16="http://schemas.microsoft.com/office/drawing/2014/main" id="{42C8A1DD-A6D3-3E21-9E07-C44FC9627A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202" name="Ink 8201">
                        <a:extLst>
                          <a:ext uri="{FF2B5EF4-FFF2-40B4-BE49-F238E27FC236}">
                            <a16:creationId xmlns:a16="http://schemas.microsoft.com/office/drawing/2014/main" id="{42C8A1DD-A6D3-3E21-9E07-C44FC9627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3">
                    <p14:nvContentPartPr>
                      <p14:cNvPr id="8203" name="Ink 8202">
                        <a:extLst>
                          <a:ext uri="{FF2B5EF4-FFF2-40B4-BE49-F238E27FC236}">
                            <a16:creationId xmlns:a16="http://schemas.microsoft.com/office/drawing/2014/main" id="{4229D051-1604-6DAD-0E80-00BCC0CA35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203" name="Ink 8202">
                        <a:extLst>
                          <a:ext uri="{FF2B5EF4-FFF2-40B4-BE49-F238E27FC236}">
                            <a16:creationId xmlns:a16="http://schemas.microsoft.com/office/drawing/2014/main" id="{4229D051-1604-6DAD-0E80-00BCC0CA35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8204" name="Ink 8203">
                        <a:extLst>
                          <a:ext uri="{FF2B5EF4-FFF2-40B4-BE49-F238E27FC236}">
                            <a16:creationId xmlns:a16="http://schemas.microsoft.com/office/drawing/2014/main" id="{910572D9-9261-C1DF-A8E2-569E48D20E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204" name="Ink 8203">
                        <a:extLst>
                          <a:ext uri="{FF2B5EF4-FFF2-40B4-BE49-F238E27FC236}">
                            <a16:creationId xmlns:a16="http://schemas.microsoft.com/office/drawing/2014/main" id="{910572D9-9261-C1DF-A8E2-569E48D20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5">
                    <p14:nvContentPartPr>
                      <p14:cNvPr id="8205" name="Ink 8204">
                        <a:extLst>
                          <a:ext uri="{FF2B5EF4-FFF2-40B4-BE49-F238E27FC236}">
                            <a16:creationId xmlns:a16="http://schemas.microsoft.com/office/drawing/2014/main" id="{E78614C0-A43F-502C-93DE-3C5F9302FD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205" name="Ink 8204">
                        <a:extLst>
                          <a:ext uri="{FF2B5EF4-FFF2-40B4-BE49-F238E27FC236}">
                            <a16:creationId xmlns:a16="http://schemas.microsoft.com/office/drawing/2014/main" id="{E78614C0-A43F-502C-93DE-3C5F9302F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316" name="Group 8315">
                <a:extLst>
                  <a:ext uri="{FF2B5EF4-FFF2-40B4-BE49-F238E27FC236}">
                    <a16:creationId xmlns:a16="http://schemas.microsoft.com/office/drawing/2014/main" id="{380C61F9-BD98-02E6-BCC9-FFFB5F041091}"/>
                  </a:ext>
                </a:extLst>
              </p:cNvPr>
              <p:cNvGrpSpPr/>
              <p:nvPr/>
            </p:nvGrpSpPr>
            <p:grpSpPr>
              <a:xfrm>
                <a:off x="2382870" y="4223211"/>
                <a:ext cx="883080" cy="253800"/>
                <a:chOff x="2087130" y="2812710"/>
                <a:chExt cx="883080" cy="253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317" name="Ink 8316">
                      <a:extLst>
                        <a:ext uri="{FF2B5EF4-FFF2-40B4-BE49-F238E27FC236}">
                          <a16:creationId xmlns:a16="http://schemas.microsoft.com/office/drawing/2014/main" id="{DDC249A1-C230-D09D-7F03-21AC9B8AB9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30" y="2940150"/>
                    <a:ext cx="233280" cy="720"/>
                  </p14:xfrm>
                </p:contentPart>
              </mc:Choice>
              <mc:Fallback xmlns="">
                <p:pic>
                  <p:nvPicPr>
                    <p:cNvPr id="8317" name="Ink 8316">
                      <a:extLst>
                        <a:ext uri="{FF2B5EF4-FFF2-40B4-BE49-F238E27FC236}">
                          <a16:creationId xmlns:a16="http://schemas.microsoft.com/office/drawing/2014/main" id="{DDC249A1-C230-D09D-7F03-21AC9B8AB907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2073551" y="2928150"/>
                      <a:ext cx="260166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8318" name="Ink 8317">
                      <a:extLst>
                        <a:ext uri="{FF2B5EF4-FFF2-40B4-BE49-F238E27FC236}">
                          <a16:creationId xmlns:a16="http://schemas.microsoft.com/office/drawing/2014/main" id="{BE906B72-5432-547B-4A4E-FE60CE0210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17170" y="2901270"/>
                    <a:ext cx="31680" cy="72000"/>
                  </p14:xfrm>
                </p:contentPart>
              </mc:Choice>
              <mc:Fallback xmlns="">
                <p:pic>
                  <p:nvPicPr>
                    <p:cNvPr id="8318" name="Ink 8317">
                      <a:extLst>
                        <a:ext uri="{FF2B5EF4-FFF2-40B4-BE49-F238E27FC236}">
                          <a16:creationId xmlns:a16="http://schemas.microsoft.com/office/drawing/2014/main" id="{BE906B72-5432-547B-4A4E-FE60CE0210B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2310342" y="2893545"/>
                      <a:ext cx="45062" cy="87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319" name="Ink 8318">
                      <a:extLst>
                        <a:ext uri="{FF2B5EF4-FFF2-40B4-BE49-F238E27FC236}">
                          <a16:creationId xmlns:a16="http://schemas.microsoft.com/office/drawing/2014/main" id="{43000861-CAC3-0136-DCF8-7B3138B76A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8370" y="2827110"/>
                    <a:ext cx="64440" cy="215280"/>
                  </p14:xfrm>
                </p:contentPart>
              </mc:Choice>
              <mc:Fallback xmlns="">
                <p:pic>
                  <p:nvPicPr>
                    <p:cNvPr id="8319" name="Ink 8318">
                      <a:extLst>
                        <a:ext uri="{FF2B5EF4-FFF2-40B4-BE49-F238E27FC236}">
                          <a16:creationId xmlns:a16="http://schemas.microsoft.com/office/drawing/2014/main" id="{43000861-CAC3-0136-DCF8-7B3138B76AF7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2461573" y="2819388"/>
                      <a:ext cx="77763" cy="230414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192" name="Group 8191">
                  <a:extLst>
                    <a:ext uri="{FF2B5EF4-FFF2-40B4-BE49-F238E27FC236}">
                      <a16:creationId xmlns:a16="http://schemas.microsoft.com/office/drawing/2014/main" id="{484205E8-5234-459E-7083-4BEE427CEBE3}"/>
                    </a:ext>
                  </a:extLst>
                </p:cNvPr>
                <p:cNvGrpSpPr/>
                <p:nvPr/>
              </p:nvGrpSpPr>
              <p:grpSpPr>
                <a:xfrm>
                  <a:off x="2606250" y="2812710"/>
                  <a:ext cx="363960" cy="253800"/>
                  <a:chOff x="2606250" y="2812710"/>
                  <a:chExt cx="363960" cy="25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9">
                    <p14:nvContentPartPr>
                      <p14:cNvPr id="8193" name="Ink 8192">
                        <a:extLst>
                          <a:ext uri="{FF2B5EF4-FFF2-40B4-BE49-F238E27FC236}">
                            <a16:creationId xmlns:a16="http://schemas.microsoft.com/office/drawing/2014/main" id="{712682E8-04D7-8919-2D2D-8D9E8DA1C6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06250" y="2982630"/>
                      <a:ext cx="21600" cy="360"/>
                    </p14:xfrm>
                  </p:contentPart>
                </mc:Choice>
                <mc:Fallback xmlns="">
                  <p:pic>
                    <p:nvPicPr>
                      <p:cNvPr id="8193" name="Ink 8192">
                        <a:extLst>
                          <a:ext uri="{FF2B5EF4-FFF2-40B4-BE49-F238E27FC236}">
                            <a16:creationId xmlns:a16="http://schemas.microsoft.com/office/drawing/2014/main" id="{712682E8-04D7-8919-2D2D-8D9E8DA1C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2599415" y="2973630"/>
                        <a:ext cx="34997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8195" name="Ink 8194">
                        <a:extLst>
                          <a:ext uri="{FF2B5EF4-FFF2-40B4-BE49-F238E27FC236}">
                            <a16:creationId xmlns:a16="http://schemas.microsoft.com/office/drawing/2014/main" id="{B08E8222-FE73-F58B-0A09-37E81DDB3F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0610" y="2981190"/>
                      <a:ext cx="7560" cy="720"/>
                    </p14:xfrm>
                  </p:contentPart>
                </mc:Choice>
                <mc:Fallback xmlns="">
                  <p:pic>
                    <p:nvPicPr>
                      <p:cNvPr id="8195" name="Ink 8194">
                        <a:extLst>
                          <a:ext uri="{FF2B5EF4-FFF2-40B4-BE49-F238E27FC236}">
                            <a16:creationId xmlns:a16="http://schemas.microsoft.com/office/drawing/2014/main" id="{B08E8222-FE73-F58B-0A09-37E81DDB3F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2653860" y="2972190"/>
                        <a:ext cx="2079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8196" name="Ink 8195">
                        <a:extLst>
                          <a:ext uri="{FF2B5EF4-FFF2-40B4-BE49-F238E27FC236}">
                            <a16:creationId xmlns:a16="http://schemas.microsoft.com/office/drawing/2014/main" id="{33C588A5-360E-F33E-89BB-BBE9BB01B6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250" y="2988750"/>
                      <a:ext cx="1440" cy="360"/>
                    </p14:xfrm>
                  </p:contentPart>
                </mc:Choice>
                <mc:Fallback xmlns="">
                  <p:pic>
                    <p:nvPicPr>
                      <p:cNvPr id="8196" name="Ink 8195">
                        <a:extLst>
                          <a:ext uri="{FF2B5EF4-FFF2-40B4-BE49-F238E27FC236}">
                            <a16:creationId xmlns:a16="http://schemas.microsoft.com/office/drawing/2014/main" id="{33C588A5-360E-F33E-89BB-BBE9BB01B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716050" y="2979750"/>
                        <a:ext cx="15552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8197" name="Ink 8196">
                        <a:extLst>
                          <a:ext uri="{FF2B5EF4-FFF2-40B4-BE49-F238E27FC236}">
                            <a16:creationId xmlns:a16="http://schemas.microsoft.com/office/drawing/2014/main" id="{7CF421D8-1933-2623-ED21-79CABA1296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4410" y="2812710"/>
                      <a:ext cx="145800" cy="253800"/>
                    </p14:xfrm>
                  </p:contentPart>
                </mc:Choice>
                <mc:Fallback xmlns="">
                  <p:pic>
                    <p:nvPicPr>
                      <p:cNvPr id="8197" name="Ink 8196">
                        <a:extLst>
                          <a:ext uri="{FF2B5EF4-FFF2-40B4-BE49-F238E27FC236}">
                            <a16:creationId xmlns:a16="http://schemas.microsoft.com/office/drawing/2014/main" id="{7CF421D8-1933-2623-ED21-79CABA1296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2817610" y="2804991"/>
                        <a:ext cx="159129" cy="268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06" name="Ink 8305">
                  <a:extLst>
                    <a:ext uri="{FF2B5EF4-FFF2-40B4-BE49-F238E27FC236}">
                      <a16:creationId xmlns:a16="http://schemas.microsoft.com/office/drawing/2014/main" id="{E2BC8002-C089-6F9E-CEE6-BAC6EF7BDC1E}"/>
                    </a:ext>
                  </a:extLst>
                </p14:cNvPr>
                <p14:cNvContentPartPr/>
                <p14:nvPr/>
              </p14:nvContentPartPr>
              <p14:xfrm>
                <a:off x="856680" y="1968920"/>
                <a:ext cx="274320" cy="2643840"/>
              </p14:xfrm>
            </p:contentPart>
          </mc:Choice>
          <mc:Fallback xmlns="">
            <p:pic>
              <p:nvPicPr>
                <p:cNvPr id="8306" name="Ink 8305">
                  <a:extLst>
                    <a:ext uri="{FF2B5EF4-FFF2-40B4-BE49-F238E27FC236}">
                      <a16:creationId xmlns:a16="http://schemas.microsoft.com/office/drawing/2014/main" id="{E2BC8002-C089-6F9E-CEE6-BAC6EF7BDC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8680" y="1950920"/>
                  <a:ext cx="309960" cy="26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10" name="Ink 8309">
                  <a:extLst>
                    <a:ext uri="{FF2B5EF4-FFF2-40B4-BE49-F238E27FC236}">
                      <a16:creationId xmlns:a16="http://schemas.microsoft.com/office/drawing/2014/main" id="{F6E8F122-CF21-B0BD-F7C8-4694C7ACCAD9}"/>
                    </a:ext>
                  </a:extLst>
                </p14:cNvPr>
                <p14:cNvContentPartPr/>
                <p14:nvPr/>
              </p14:nvContentPartPr>
              <p14:xfrm>
                <a:off x="3460200" y="1896200"/>
                <a:ext cx="358920" cy="2676240"/>
              </p14:xfrm>
            </p:contentPart>
          </mc:Choice>
          <mc:Fallback xmlns="">
            <p:pic>
              <p:nvPicPr>
                <p:cNvPr id="8310" name="Ink 8309">
                  <a:extLst>
                    <a:ext uri="{FF2B5EF4-FFF2-40B4-BE49-F238E27FC236}">
                      <a16:creationId xmlns:a16="http://schemas.microsoft.com/office/drawing/2014/main" id="{F6E8F122-CF21-B0BD-F7C8-4694C7ACCA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42200" y="1878198"/>
                  <a:ext cx="394560" cy="27118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234" name="Ink 8233">
                <a:extLst>
                  <a:ext uri="{FF2B5EF4-FFF2-40B4-BE49-F238E27FC236}">
                    <a16:creationId xmlns:a16="http://schemas.microsoft.com/office/drawing/2014/main" id="{A7B6D1B2-6260-4E59-4325-B7F9428B3CF2}"/>
                  </a:ext>
                </a:extLst>
              </p14:cNvPr>
              <p14:cNvContentPartPr/>
              <p14:nvPr/>
            </p14:nvContentPartPr>
            <p14:xfrm>
              <a:off x="3836486" y="1656771"/>
              <a:ext cx="3965760" cy="670680"/>
            </p14:xfrm>
          </p:contentPart>
        </mc:Choice>
        <mc:Fallback xmlns="">
          <p:pic>
            <p:nvPicPr>
              <p:cNvPr id="8234" name="Ink 8233">
                <a:extLst>
                  <a:ext uri="{FF2B5EF4-FFF2-40B4-BE49-F238E27FC236}">
                    <a16:creationId xmlns:a16="http://schemas.microsoft.com/office/drawing/2014/main" id="{A7B6D1B2-6260-4E59-4325-B7F9428B3CF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818486" y="1639131"/>
                <a:ext cx="4001400" cy="7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338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9D8245-8175-42BC-874B-468DE72B888B}"/>
                  </a:ext>
                </a:extLst>
              </p14:cNvPr>
              <p14:cNvContentPartPr/>
              <p14:nvPr/>
            </p14:nvContentPartPr>
            <p14:xfrm>
              <a:off x="1501560" y="3072339"/>
              <a:ext cx="360" cy="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9D8245-8175-42BC-874B-468DE72B88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3009339"/>
                <a:ext cx="1260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80396A-35D4-4B7D-8F7D-B164A8149368}"/>
                  </a:ext>
                </a:extLst>
              </p14:cNvPr>
              <p14:cNvContentPartPr/>
              <p14:nvPr/>
            </p14:nvContentPartPr>
            <p14:xfrm>
              <a:off x="2940480" y="3094299"/>
              <a:ext cx="18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80396A-35D4-4B7D-8F7D-B164A81493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7480" y="2999799"/>
                <a:ext cx="127440" cy="18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BD3AB8-DB52-4454-9C02-BF8A3A754837}"/>
                  </a:ext>
                </a:extLst>
              </p14:cNvPr>
              <p14:cNvContentPartPr/>
              <p14:nvPr/>
            </p14:nvContentPartPr>
            <p14:xfrm>
              <a:off x="1525320" y="4400019"/>
              <a:ext cx="8640" cy="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BD3AB8-DB52-4454-9C02-BF8A3A7548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2320" y="4337019"/>
                <a:ext cx="1342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A5D1FC-B3C4-4F3A-B562-383DAD4B83EF}"/>
                  </a:ext>
                </a:extLst>
              </p14:cNvPr>
              <p14:cNvContentPartPr/>
              <p14:nvPr/>
            </p14:nvContentPartPr>
            <p14:xfrm>
              <a:off x="2907720" y="4411539"/>
              <a:ext cx="324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A5D1FC-B3C4-4F3A-B562-383DAD4B83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720" y="4348539"/>
                <a:ext cx="128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6B3918-3E1B-4CE0-B617-8F7ABF63223E}"/>
                  </a:ext>
                </a:extLst>
              </p14:cNvPr>
              <p14:cNvContentPartPr/>
              <p14:nvPr/>
            </p14:nvContentPartPr>
            <p14:xfrm>
              <a:off x="3664370" y="3799899"/>
              <a:ext cx="21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6B3918-3E1B-4CE0-B617-8F7ABF6322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1370" y="3736899"/>
                <a:ext cx="127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BE707B6-88D3-46BC-9535-D553C302C977}"/>
                  </a:ext>
                </a:extLst>
              </p14:cNvPr>
              <p14:cNvContentPartPr/>
              <p14:nvPr/>
            </p14:nvContentPartPr>
            <p14:xfrm>
              <a:off x="2116800" y="2524059"/>
              <a:ext cx="648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BE707B6-88D3-46BC-9535-D553C302C9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3800" y="2461059"/>
                <a:ext cx="1321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BB242E-A7D1-4C2C-A779-9CBDCE1C2E0D}"/>
                  </a:ext>
                </a:extLst>
              </p14:cNvPr>
              <p14:cNvContentPartPr/>
              <p14:nvPr/>
            </p14:nvContentPartPr>
            <p14:xfrm>
              <a:off x="914400" y="38506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BB242E-A7D1-4C2C-A779-9CBDCE1C2E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1400" y="37876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272C18-7A1D-4855-B38B-A939506423B4}"/>
                  </a:ext>
                </a:extLst>
              </p14:cNvPr>
              <p14:cNvContentPartPr/>
              <p14:nvPr/>
            </p14:nvContentPartPr>
            <p14:xfrm>
              <a:off x="2206800" y="4995819"/>
              <a:ext cx="6120" cy="1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272C18-7A1D-4855-B38B-A939506423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47300" y="4932819"/>
                <a:ext cx="1247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D8B1A1-D984-41F7-98A3-BC648A6D000F}"/>
                  </a:ext>
                </a:extLst>
              </p14:cNvPr>
              <p14:cNvContentPartPr/>
              <p14:nvPr/>
            </p14:nvContentPartPr>
            <p14:xfrm>
              <a:off x="1721331" y="3741350"/>
              <a:ext cx="144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D8B1A1-D984-41F7-98A3-BC648A6D00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85331" y="3705350"/>
                <a:ext cx="730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87FBC7-4822-4255-8CAC-7BDB5FB0B375}"/>
                  </a:ext>
                </a:extLst>
              </p14:cNvPr>
              <p14:cNvContentPartPr/>
              <p14:nvPr/>
            </p14:nvContentPartPr>
            <p14:xfrm>
              <a:off x="2120700" y="3677527"/>
              <a:ext cx="144000" cy="144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87FBC7-4822-4255-8CAC-7BDB5FB0B3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02700" y="3659572"/>
                <a:ext cx="179640" cy="179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2CE839D-FE54-4B4A-89A8-4970E43BA15D}"/>
                  </a:ext>
                </a:extLst>
              </p14:cNvPr>
              <p14:cNvContentPartPr/>
              <p14:nvPr/>
            </p14:nvContentPartPr>
            <p14:xfrm>
              <a:off x="2104500" y="3236167"/>
              <a:ext cx="120960" cy="126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2CE839D-FE54-4B4A-89A8-4970E43BA1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95500" y="3227167"/>
                <a:ext cx="13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684998-A380-446A-92C8-FEA683376EBF}"/>
                  </a:ext>
                </a:extLst>
              </p14:cNvPr>
              <p14:cNvContentPartPr/>
              <p14:nvPr/>
            </p14:nvContentPartPr>
            <p14:xfrm>
              <a:off x="2541669" y="3686707"/>
              <a:ext cx="120960" cy="126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684998-A380-446A-92C8-FEA683376E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32669" y="3677707"/>
                <a:ext cx="13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256E96-5E4E-4AFA-818A-FFD7852C5BB0}"/>
                  </a:ext>
                </a:extLst>
              </p14:cNvPr>
              <p14:cNvContentPartPr/>
              <p14:nvPr/>
            </p14:nvContentPartPr>
            <p14:xfrm>
              <a:off x="2143740" y="4110032"/>
              <a:ext cx="120960" cy="126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256E96-5E4E-4AFA-818A-FFD7852C5BB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34740" y="4101032"/>
                <a:ext cx="13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0FD870-1FB0-444D-8F06-ADFD0AD5ED0C}"/>
                  </a:ext>
                </a:extLst>
              </p14:cNvPr>
              <p14:cNvContentPartPr/>
              <p14:nvPr/>
            </p14:nvContentPartPr>
            <p14:xfrm>
              <a:off x="1801007" y="3403451"/>
              <a:ext cx="274320" cy="255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0FD870-1FB0-444D-8F06-ADFD0AD5ED0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92007" y="3394451"/>
                <a:ext cx="2919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CB84A3A-9EAD-446D-9C2B-822AE4AA92DB}"/>
                  </a:ext>
                </a:extLst>
              </p14:cNvPr>
              <p14:cNvContentPartPr/>
              <p14:nvPr/>
            </p14:nvContentPartPr>
            <p14:xfrm>
              <a:off x="1798127" y="3611531"/>
              <a:ext cx="38520" cy="61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CB84A3A-9EAD-446D-9C2B-822AE4AA92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89127" y="3602531"/>
                <a:ext cx="561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9608B5D-9269-42E3-9DA7-CB8B260E453F}"/>
                  </a:ext>
                </a:extLst>
              </p14:cNvPr>
              <p14:cNvContentPartPr/>
              <p14:nvPr/>
            </p14:nvContentPartPr>
            <p14:xfrm>
              <a:off x="1852487" y="3908171"/>
              <a:ext cx="204120" cy="205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9608B5D-9269-42E3-9DA7-CB8B260E45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43487" y="3899171"/>
                <a:ext cx="221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802A71E-9A14-4A15-BEA1-B4C0F954DC57}"/>
                  </a:ext>
                </a:extLst>
              </p14:cNvPr>
              <p14:cNvContentPartPr/>
              <p14:nvPr/>
            </p14:nvContentPartPr>
            <p14:xfrm>
              <a:off x="1824047" y="3881891"/>
              <a:ext cx="46440" cy="50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802A71E-9A14-4A15-BEA1-B4C0F954DC5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15116" y="3872891"/>
                <a:ext cx="63944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BB2FC7D-D0E3-42CA-AF43-0EFA5AC44256}"/>
                  </a:ext>
                </a:extLst>
              </p14:cNvPr>
              <p14:cNvContentPartPr/>
              <p14:nvPr/>
            </p14:nvContentPartPr>
            <p14:xfrm>
              <a:off x="2324807" y="3897011"/>
              <a:ext cx="207000" cy="21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BB2FC7D-D0E3-42CA-AF43-0EFA5AC4425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15807" y="3888011"/>
                <a:ext cx="224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7F1D5D7-22F9-45B6-B3EE-167354B73020}"/>
                  </a:ext>
                </a:extLst>
              </p14:cNvPr>
              <p14:cNvContentPartPr/>
              <p14:nvPr/>
            </p14:nvContentPartPr>
            <p14:xfrm>
              <a:off x="2324447" y="4059011"/>
              <a:ext cx="61200" cy="47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7F1D5D7-22F9-45B6-B3EE-167354B7302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15447" y="4050011"/>
                <a:ext cx="78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BF88341-4829-4017-9A88-208CA10E948E}"/>
                  </a:ext>
                </a:extLst>
              </p14:cNvPr>
              <p14:cNvContentPartPr/>
              <p14:nvPr/>
            </p14:nvContentPartPr>
            <p14:xfrm>
              <a:off x="2301047" y="3406691"/>
              <a:ext cx="212040" cy="230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BF88341-4829-4017-9A88-208CA10E948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92047" y="3397691"/>
                <a:ext cx="229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F7F6169-7BE1-4DF2-80D1-1925056497E3}"/>
                  </a:ext>
                </a:extLst>
              </p14:cNvPr>
              <p14:cNvContentPartPr/>
              <p14:nvPr/>
            </p14:nvContentPartPr>
            <p14:xfrm>
              <a:off x="2281967" y="3394091"/>
              <a:ext cx="54720" cy="51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F7F6169-7BE1-4DF2-80D1-1925056497E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72967" y="3385028"/>
                <a:ext cx="72360" cy="69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B1EA527-FA64-4157-9B8B-A4B14CC245B9}"/>
                  </a:ext>
                </a:extLst>
              </p14:cNvPr>
              <p14:cNvContentPartPr/>
              <p14:nvPr/>
            </p14:nvContentPartPr>
            <p14:xfrm>
              <a:off x="2467367" y="3587051"/>
              <a:ext cx="46800" cy="53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B1EA527-FA64-4157-9B8B-A4B14CC245B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58367" y="3578051"/>
                <a:ext cx="644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5816D8-6A76-4718-9AC6-B3505620237B}"/>
                  </a:ext>
                </a:extLst>
              </p14:cNvPr>
              <p14:cNvContentPartPr/>
              <p14:nvPr/>
            </p14:nvContentPartPr>
            <p14:xfrm>
              <a:off x="3227469" y="3362167"/>
              <a:ext cx="120960" cy="126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5816D8-6A76-4718-9AC6-B3505620237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8469" y="3353167"/>
                <a:ext cx="13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38D7A89-A193-4BA9-90AE-B24678F86AD5}"/>
                  </a:ext>
                </a:extLst>
              </p14:cNvPr>
              <p14:cNvContentPartPr/>
              <p14:nvPr/>
            </p14:nvContentPartPr>
            <p14:xfrm>
              <a:off x="3234325" y="4019591"/>
              <a:ext cx="120960" cy="126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38D7A89-A193-4BA9-90AE-B24678F86AD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25325" y="4010591"/>
                <a:ext cx="13860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1F56D59-EA62-4DF2-8D07-94BB015506D2}"/>
              </a:ext>
            </a:extLst>
          </p:cNvPr>
          <p:cNvGrpSpPr/>
          <p:nvPr/>
        </p:nvGrpSpPr>
        <p:grpSpPr>
          <a:xfrm>
            <a:off x="2776844" y="3495022"/>
            <a:ext cx="374760" cy="195120"/>
            <a:chOff x="3176324" y="4013792"/>
            <a:chExt cx="3747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E0EA1E-6D2C-4865-9175-60C18DDCD452}"/>
                    </a:ext>
                  </a:extLst>
                </p14:cNvPr>
                <p14:cNvContentPartPr/>
                <p14:nvPr/>
              </p14:nvContentPartPr>
              <p14:xfrm>
                <a:off x="3176324" y="4017032"/>
                <a:ext cx="374760" cy="19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E0EA1E-6D2C-4865-9175-60C18DDCD4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67324" y="4008392"/>
                  <a:ext cx="392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55230D-F4A8-47C8-8D9F-2DB24EC1B72E}"/>
                    </a:ext>
                  </a:extLst>
                </p14:cNvPr>
                <p14:cNvContentPartPr/>
                <p14:nvPr/>
              </p14:nvContentPartPr>
              <p14:xfrm>
                <a:off x="3540284" y="4013792"/>
                <a:ext cx="5760" cy="4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55230D-F4A8-47C8-8D9F-2DB24EC1B7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31644" y="4005152"/>
                  <a:ext cx="2340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CC368EC-24C4-4998-94CA-5AC2B0ADB1D1}"/>
                  </a:ext>
                </a:extLst>
              </p14:cNvPr>
              <p14:cNvContentPartPr/>
              <p14:nvPr/>
            </p14:nvContentPartPr>
            <p14:xfrm>
              <a:off x="2779724" y="3641182"/>
              <a:ext cx="56520" cy="60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CC368EC-24C4-4998-94CA-5AC2B0ADB1D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70724" y="3632235"/>
                <a:ext cx="74160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48DE8F6-C76D-43B3-B139-0FE854B52B16}"/>
                  </a:ext>
                </a:extLst>
              </p14:cNvPr>
              <p14:cNvContentPartPr/>
              <p14:nvPr/>
            </p14:nvContentPartPr>
            <p14:xfrm>
              <a:off x="2766044" y="3853582"/>
              <a:ext cx="387360" cy="215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48DE8F6-C76D-43B3-B139-0FE854B52B1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757044" y="3844582"/>
                <a:ext cx="405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1395E48-62ED-40FE-935A-F3CC686410E8}"/>
                  </a:ext>
                </a:extLst>
              </p14:cNvPr>
              <p14:cNvContentPartPr/>
              <p14:nvPr/>
            </p14:nvContentPartPr>
            <p14:xfrm>
              <a:off x="2763164" y="3840262"/>
              <a:ext cx="66600" cy="5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1395E48-62ED-40FE-935A-F3CC686410E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54212" y="3831203"/>
                <a:ext cx="84145" cy="7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051A6CA-36F1-4909-AD71-9EDD8D4DB8EF}"/>
                  </a:ext>
                </a:extLst>
              </p14:cNvPr>
              <p14:cNvContentPartPr/>
              <p14:nvPr/>
            </p14:nvContentPartPr>
            <p14:xfrm>
              <a:off x="4635961" y="2037727"/>
              <a:ext cx="6803172" cy="2648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051A6CA-36F1-4909-AD71-9EDD8D4DB8E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17960" y="2019725"/>
                <a:ext cx="6838813" cy="2684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C40F4C8-1582-4D09-A128-9AC3EE0A3F6B}"/>
                  </a:ext>
                </a:extLst>
              </p14:cNvPr>
              <p14:cNvContentPartPr/>
              <p14:nvPr/>
            </p14:nvContentPartPr>
            <p14:xfrm>
              <a:off x="7020585" y="5114360"/>
              <a:ext cx="3018600" cy="255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C40F4C8-1582-4D09-A128-9AC3EE0A3F6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02583" y="5096360"/>
                <a:ext cx="3054244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FB7DB2DA-9937-430C-8AEA-85A2305FE684}"/>
              </a:ext>
            </a:extLst>
          </p:cNvPr>
          <p:cNvGrpSpPr/>
          <p:nvPr/>
        </p:nvGrpSpPr>
        <p:grpSpPr>
          <a:xfrm>
            <a:off x="7492890" y="5565159"/>
            <a:ext cx="1820880" cy="445680"/>
            <a:chOff x="7768545" y="6138570"/>
            <a:chExt cx="18208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81D634-07B2-4E40-82FB-5199D162B005}"/>
                    </a:ext>
                  </a:extLst>
                </p14:cNvPr>
                <p14:cNvContentPartPr/>
                <p14:nvPr/>
              </p14:nvContentPartPr>
              <p14:xfrm>
                <a:off x="7768545" y="6153690"/>
                <a:ext cx="158760" cy="27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81D634-07B2-4E40-82FB-5199D162B0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50545" y="6136050"/>
                  <a:ext cx="194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C68200-92D5-4F4F-AC86-9CB4AF271F4A}"/>
                    </a:ext>
                  </a:extLst>
                </p14:cNvPr>
                <p14:cNvContentPartPr/>
                <p14:nvPr/>
              </p14:nvContentPartPr>
              <p14:xfrm>
                <a:off x="7933785" y="6337650"/>
                <a:ext cx="127080" cy="8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C68200-92D5-4F4F-AC86-9CB4AF271F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16145" y="6320010"/>
                  <a:ext cx="162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BC164C7-38F9-4EA7-BD66-F13A7AC5B25A}"/>
                    </a:ext>
                  </a:extLst>
                </p14:cNvPr>
                <p14:cNvContentPartPr/>
                <p14:nvPr/>
              </p14:nvContentPartPr>
              <p14:xfrm>
                <a:off x="8128905" y="6347730"/>
                <a:ext cx="162360" cy="23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BC164C7-38F9-4EA7-BD66-F13A7AC5B2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10905" y="6330090"/>
                  <a:ext cx="198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2722379-F764-4C05-A206-2801D9DAC6C2}"/>
                    </a:ext>
                  </a:extLst>
                </p14:cNvPr>
                <p14:cNvContentPartPr/>
                <p14:nvPr/>
              </p14:nvContentPartPr>
              <p14:xfrm>
                <a:off x="8346345" y="6330090"/>
                <a:ext cx="3261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2722379-F764-4C05-A206-2801D9DAC6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28705" y="6312450"/>
                  <a:ext cx="361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8A3309-46A1-41B6-A3DD-F41AD33FAE60}"/>
                    </a:ext>
                  </a:extLst>
                </p14:cNvPr>
                <p14:cNvContentPartPr/>
                <p14:nvPr/>
              </p14:nvContentPartPr>
              <p14:xfrm>
                <a:off x="8584665" y="6138570"/>
                <a:ext cx="296280" cy="26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8A3309-46A1-41B6-A3DD-F41AD33FAE6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67025" y="6120930"/>
                  <a:ext cx="331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6E00FF-3179-446D-B6C9-C6746BCB7CE7}"/>
                    </a:ext>
                  </a:extLst>
                </p14:cNvPr>
                <p14:cNvContentPartPr/>
                <p14:nvPr/>
              </p14:nvContentPartPr>
              <p14:xfrm>
                <a:off x="8945025" y="6331170"/>
                <a:ext cx="168120" cy="90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6E00FF-3179-446D-B6C9-C6746BCB7CE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27025" y="6313170"/>
                  <a:ext cx="203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6480264-A8BF-4539-8383-5464D27DB206}"/>
                    </a:ext>
                  </a:extLst>
                </p14:cNvPr>
                <p14:cNvContentPartPr/>
                <p14:nvPr/>
              </p14:nvContentPartPr>
              <p14:xfrm>
                <a:off x="9095145" y="6303090"/>
                <a:ext cx="150480" cy="14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6480264-A8BF-4539-8383-5464D27DB2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77505" y="6285450"/>
                  <a:ext cx="186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B38574-DAC9-47B0-BFDD-8B1EAE30FAC6}"/>
                    </a:ext>
                  </a:extLst>
                </p14:cNvPr>
                <p14:cNvContentPartPr/>
                <p14:nvPr/>
              </p14:nvContentPartPr>
              <p14:xfrm>
                <a:off x="9318705" y="6344490"/>
                <a:ext cx="23040" cy="11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B38574-DAC9-47B0-BFDD-8B1EAE30FAC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00705" y="6326490"/>
                  <a:ext cx="5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32C0EF-5DB5-46AA-BF21-2FEBA3355186}"/>
                    </a:ext>
                  </a:extLst>
                </p14:cNvPr>
                <p14:cNvContentPartPr/>
                <p14:nvPr/>
              </p14:nvContentPartPr>
              <p14:xfrm>
                <a:off x="9281265" y="6269610"/>
                <a:ext cx="1440" cy="12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32C0EF-5DB5-46AA-BF21-2FEBA335518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63625" y="6251610"/>
                  <a:ext cx="37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E9D4BB-1340-4047-A312-ADC8E298B954}"/>
                    </a:ext>
                  </a:extLst>
                </p14:cNvPr>
                <p14:cNvContentPartPr/>
                <p14:nvPr/>
              </p14:nvContentPartPr>
              <p14:xfrm>
                <a:off x="9394665" y="6353130"/>
                <a:ext cx="194760" cy="9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E9D4BB-1340-4047-A312-ADC8E298B95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77025" y="6335490"/>
                  <a:ext cx="23040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5BCCC32-7D82-4220-A36B-BA8272160B55}"/>
                  </a:ext>
                </a:extLst>
              </p14:cNvPr>
              <p14:cNvContentPartPr/>
              <p14:nvPr/>
            </p14:nvContentPartPr>
            <p14:xfrm>
              <a:off x="5413185" y="2118665"/>
              <a:ext cx="1519560" cy="1537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5BCCC32-7D82-4220-A36B-BA8272160B5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395189" y="2100661"/>
                <a:ext cx="1555192" cy="15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F61257F-6006-4036-AC74-38DCBCD90E1C}"/>
                  </a:ext>
                </a:extLst>
              </p14:cNvPr>
              <p14:cNvContentPartPr/>
              <p14:nvPr/>
            </p14:nvContentPartPr>
            <p14:xfrm>
              <a:off x="6932745" y="3645785"/>
              <a:ext cx="572760" cy="908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F61257F-6006-4036-AC74-38DCBCD90E1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914745" y="3627792"/>
                <a:ext cx="608400" cy="944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EC0EC56-3F1B-429D-B4A2-26537B93C9CD}"/>
                  </a:ext>
                </a:extLst>
              </p14:cNvPr>
              <p14:cNvContentPartPr/>
              <p14:nvPr/>
            </p14:nvContentPartPr>
            <p14:xfrm>
              <a:off x="5373520" y="2484950"/>
              <a:ext cx="34200" cy="82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EC0EC56-3F1B-429D-B4A2-26537B93C9C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55707" y="2466950"/>
                <a:ext cx="69469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6779E57-EB19-4FAC-BFF6-5528C11ABFEC}"/>
                  </a:ext>
                </a:extLst>
              </p14:cNvPr>
              <p14:cNvContentPartPr/>
              <p14:nvPr/>
            </p14:nvContentPartPr>
            <p14:xfrm>
              <a:off x="5377840" y="2493590"/>
              <a:ext cx="58320" cy="91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6779E57-EB19-4FAC-BFF6-5528C11ABFE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59840" y="2475660"/>
                <a:ext cx="93960" cy="12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659C2F8-5E2A-49BE-AE66-AC2911C1AD2E}"/>
                  </a:ext>
                </a:extLst>
              </p14:cNvPr>
              <p14:cNvContentPartPr/>
              <p14:nvPr/>
            </p14:nvContentPartPr>
            <p14:xfrm>
              <a:off x="8164200" y="4270190"/>
              <a:ext cx="583560" cy="25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659C2F8-5E2A-49BE-AE66-AC2911C1AD2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146200" y="4252190"/>
                <a:ext cx="61920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38D8750-86B6-41BD-B4E7-490A46DF3128}"/>
              </a:ext>
            </a:extLst>
          </p:cNvPr>
          <p:cNvGrpSpPr/>
          <p:nvPr/>
        </p:nvGrpSpPr>
        <p:grpSpPr>
          <a:xfrm>
            <a:off x="10513140" y="1432630"/>
            <a:ext cx="882360" cy="470160"/>
            <a:chOff x="10580091" y="1951080"/>
            <a:chExt cx="88236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4F6DDD-5B11-4092-81D2-12289DCA3847}"/>
                    </a:ext>
                  </a:extLst>
                </p14:cNvPr>
                <p14:cNvContentPartPr/>
                <p14:nvPr/>
              </p14:nvContentPartPr>
              <p14:xfrm>
                <a:off x="10580091" y="2055120"/>
                <a:ext cx="250920" cy="309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4F6DDD-5B11-4092-81D2-12289DCA384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62451" y="2037480"/>
                  <a:ext cx="286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BFE3D6-4C8B-49C6-B354-9210CE7ED595}"/>
                    </a:ext>
                  </a:extLst>
                </p14:cNvPr>
                <p14:cNvContentPartPr/>
                <p14:nvPr/>
              </p14:nvContentPartPr>
              <p14:xfrm>
                <a:off x="10944411" y="1951080"/>
                <a:ext cx="55440" cy="443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BFE3D6-4C8B-49C6-B354-9210CE7ED59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26411" y="1933080"/>
                  <a:ext cx="91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6F7B19-CEEB-4FD0-BCA4-F98AFCE20A51}"/>
                    </a:ext>
                  </a:extLst>
                </p14:cNvPr>
                <p14:cNvContentPartPr/>
                <p14:nvPr/>
              </p14:nvContentPartPr>
              <p14:xfrm>
                <a:off x="11036211" y="2142600"/>
                <a:ext cx="148680" cy="143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6F7B19-CEEB-4FD0-BCA4-F98AFCE20A5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018571" y="2124960"/>
                  <a:ext cx="184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1639BE-2808-42DD-901E-1B00C02CDAEA}"/>
                    </a:ext>
                  </a:extLst>
                </p14:cNvPr>
                <p14:cNvContentPartPr/>
                <p14:nvPr/>
              </p14:nvContentPartPr>
              <p14:xfrm>
                <a:off x="11216211" y="2201640"/>
                <a:ext cx="124920" cy="114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1639BE-2808-42DD-901E-1B00C02CDAE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98571" y="2184000"/>
                  <a:ext cx="160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59E9F7-AC06-40D8-8E32-5F00CFF6F7DA}"/>
                    </a:ext>
                  </a:extLst>
                </p14:cNvPr>
                <p14:cNvContentPartPr/>
                <p14:nvPr/>
              </p14:nvContentPartPr>
              <p14:xfrm>
                <a:off x="11299731" y="1973400"/>
                <a:ext cx="162720" cy="447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59E9F7-AC06-40D8-8E32-5F00CFF6F7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81731" y="1955400"/>
                  <a:ext cx="198360" cy="48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D3A593C-64FA-4A4A-8AB4-4AF23BF1843E}"/>
                  </a:ext>
                </a:extLst>
              </p14:cNvPr>
              <p14:cNvContentPartPr/>
              <p14:nvPr/>
            </p14:nvContentPartPr>
            <p14:xfrm>
              <a:off x="4371345" y="3628640"/>
              <a:ext cx="200160" cy="205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D3A593C-64FA-4A4A-8AB4-4AF23BF1843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353345" y="3610640"/>
                <a:ext cx="23580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3F1E042-B3BD-497D-B045-8D9EA6612C77}"/>
              </a:ext>
            </a:extLst>
          </p:cNvPr>
          <p:cNvGrpSpPr/>
          <p:nvPr/>
        </p:nvGrpSpPr>
        <p:grpSpPr>
          <a:xfrm>
            <a:off x="4351185" y="3618920"/>
            <a:ext cx="740160" cy="497880"/>
            <a:chOff x="4750665" y="4137690"/>
            <a:chExt cx="74016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A1DC86-0482-4EAD-832B-911A84D443FC}"/>
                    </a:ext>
                  </a:extLst>
                </p14:cNvPr>
                <p14:cNvContentPartPr/>
                <p14:nvPr/>
              </p14:nvContentPartPr>
              <p14:xfrm>
                <a:off x="4833465" y="4286010"/>
                <a:ext cx="619920" cy="2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A1DC86-0482-4EAD-832B-911A84D443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15825" y="4268370"/>
                  <a:ext cx="655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D9C4B0-53FA-443B-9BD6-AB08B713F206}"/>
                    </a:ext>
                  </a:extLst>
                </p14:cNvPr>
                <p14:cNvContentPartPr/>
                <p14:nvPr/>
              </p14:nvContentPartPr>
              <p14:xfrm>
                <a:off x="4867305" y="4457730"/>
                <a:ext cx="568080" cy="30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D9C4B0-53FA-443B-9BD6-AB08B713F2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49305" y="4440090"/>
                  <a:ext cx="603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013DAD3-8A65-47E4-80C2-715B88DF855E}"/>
                    </a:ext>
                  </a:extLst>
                </p14:cNvPr>
                <p14:cNvContentPartPr/>
                <p14:nvPr/>
              </p14:nvContentPartPr>
              <p14:xfrm>
                <a:off x="5302905" y="4137690"/>
                <a:ext cx="187920" cy="49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013DAD3-8A65-47E4-80C2-715B88DF855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84905" y="4120050"/>
                  <a:ext cx="2235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BF1F715-9FCC-464F-95EC-8D5A8CD815A2}"/>
                    </a:ext>
                  </a:extLst>
                </p14:cNvPr>
                <p14:cNvContentPartPr/>
                <p14:nvPr/>
              </p14:nvContentPartPr>
              <p14:xfrm>
                <a:off x="4750665" y="4370610"/>
                <a:ext cx="153360" cy="241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BF1F715-9FCC-464F-95EC-8D5A8CD815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2665" y="4352610"/>
                  <a:ext cx="189000" cy="27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B442B3F4-1AE8-ADE5-6A06-644AF12A8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The</a:t>
            </a:r>
            <a:r>
              <a:rPr lang="en-US" altLang="en-US" sz="3600" i="1" dirty="0"/>
              <a:t> flickering problem</a:t>
            </a:r>
          </a:p>
        </p:txBody>
      </p:sp>
    </p:spTree>
    <p:extLst>
      <p:ext uri="{BB962C8B-B14F-4D97-AF65-F5344CB8AC3E}">
        <p14:creationId xmlns:p14="http://schemas.microsoft.com/office/powerpoint/2010/main" val="268537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5A4F7-62FE-4DF7-8A25-0287553AF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32973"/>
            <a:ext cx="10363200" cy="365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dirty="0"/>
              <a:t>Partition mechanisms into transient and absorbing: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AF4FDD-BD26-30C1-9713-DA1B581CF766}"/>
              </a:ext>
            </a:extLst>
          </p:cNvPr>
          <p:cNvGrpSpPr/>
          <p:nvPr/>
        </p:nvGrpSpPr>
        <p:grpSpPr>
          <a:xfrm>
            <a:off x="662375" y="2853471"/>
            <a:ext cx="10977120" cy="2556729"/>
            <a:chOff x="662375" y="4003431"/>
            <a:chExt cx="10977120" cy="25567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3391DA-ABA9-4EE8-A2DD-1B6E76916A81}"/>
                    </a:ext>
                  </a:extLst>
                </p14:cNvPr>
                <p14:cNvContentPartPr/>
                <p14:nvPr/>
              </p14:nvContentPartPr>
              <p14:xfrm>
                <a:off x="2600615" y="4639637"/>
                <a:ext cx="1428480" cy="111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3391DA-ABA9-4EE8-A2DD-1B6E76916A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2615" y="4621637"/>
                  <a:ext cx="146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1C7771-10BD-4E0C-B7DD-671D6D33EFE9}"/>
                    </a:ext>
                  </a:extLst>
                </p14:cNvPr>
                <p14:cNvContentPartPr/>
                <p14:nvPr/>
              </p14:nvContentPartPr>
              <p14:xfrm>
                <a:off x="4064015" y="5518757"/>
                <a:ext cx="1601280" cy="22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1C7771-10BD-4E0C-B7DD-671D6D33EF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46015" y="5500785"/>
                  <a:ext cx="1636920" cy="2634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BF2D12E-86CE-418F-BA1A-61BB65CBCF6E}"/>
                </a:ext>
              </a:extLst>
            </p:cNvPr>
            <p:cNvGrpSpPr/>
            <p:nvPr/>
          </p:nvGrpSpPr>
          <p:grpSpPr>
            <a:xfrm>
              <a:off x="3820295" y="4232117"/>
              <a:ext cx="1224720" cy="390960"/>
              <a:chOff x="6270660" y="4522320"/>
              <a:chExt cx="1224720" cy="39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7249AD95-D1B5-4B55-B46A-D8F9008430E8}"/>
                      </a:ext>
                    </a:extLst>
                  </p14:cNvPr>
                  <p14:cNvContentPartPr/>
                  <p14:nvPr/>
                </p14:nvContentPartPr>
                <p14:xfrm>
                  <a:off x="6270660" y="4547520"/>
                  <a:ext cx="1224720" cy="3657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7249AD95-D1B5-4B55-B46A-D8F9008430E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52660" y="4529520"/>
                    <a:ext cx="1260360" cy="40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03CE20-A6EA-4C81-831E-061926CC7605}"/>
                      </a:ext>
                    </a:extLst>
                  </p14:cNvPr>
                  <p14:cNvContentPartPr/>
                  <p14:nvPr/>
                </p14:nvContentPartPr>
                <p14:xfrm>
                  <a:off x="7355340" y="4565880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303CE20-A6EA-4C81-831E-061926CC760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337700" y="45478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446D8C45-3A75-46E4-AB41-73CB9715EC3E}"/>
                      </a:ext>
                    </a:extLst>
                  </p14:cNvPr>
                  <p14:cNvContentPartPr/>
                  <p14:nvPr/>
                </p14:nvContentPartPr>
                <p14:xfrm>
                  <a:off x="7342020" y="4522320"/>
                  <a:ext cx="137520" cy="1587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446D8C45-3A75-46E4-AB41-73CB9715EC3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324020" y="4504680"/>
                    <a:ext cx="173160" cy="194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89A843-FA43-4384-980C-9E63DE646C15}"/>
                    </a:ext>
                  </a:extLst>
                </p14:cNvPr>
                <p14:cNvContentPartPr/>
                <p14:nvPr/>
              </p14:nvContentPartPr>
              <p14:xfrm>
                <a:off x="883775" y="4524077"/>
                <a:ext cx="1217880" cy="46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89A843-FA43-4384-980C-9E63DE646C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5775" y="4506077"/>
                  <a:ext cx="1253520" cy="504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66B49CE-A975-41EE-8112-353196FD01BF}"/>
                </a:ext>
              </a:extLst>
            </p:cNvPr>
            <p:cNvGrpSpPr/>
            <p:nvPr/>
          </p:nvGrpSpPr>
          <p:grpSpPr>
            <a:xfrm>
              <a:off x="1665335" y="5609477"/>
              <a:ext cx="918720" cy="107640"/>
              <a:chOff x="4115700" y="5899680"/>
              <a:chExt cx="918720" cy="10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2147CB0E-EBB9-42DF-B545-7E6041AAC87D}"/>
                      </a:ext>
                    </a:extLst>
                  </p14:cNvPr>
                  <p14:cNvContentPartPr/>
                  <p14:nvPr/>
                </p14:nvContentPartPr>
                <p14:xfrm>
                  <a:off x="4124700" y="5943960"/>
                  <a:ext cx="909720" cy="565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2147CB0E-EBB9-42DF-B545-7E6041AAC87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106700" y="5925960"/>
                    <a:ext cx="9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6488E57B-1527-44D5-BB2F-EAA8610342D9}"/>
                      </a:ext>
                    </a:extLst>
                  </p14:cNvPr>
                  <p14:cNvContentPartPr/>
                  <p14:nvPr/>
                </p14:nvContentPartPr>
                <p14:xfrm>
                  <a:off x="4115700" y="5899680"/>
                  <a:ext cx="104760" cy="1076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6488E57B-1527-44D5-BB2F-EAA8610342D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098060" y="5881680"/>
                    <a:ext cx="140400" cy="143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828658-0CD3-4165-B328-4C9EA6C88B3D}"/>
                    </a:ext>
                  </a:extLst>
                </p14:cNvPr>
                <p14:cNvContentPartPr/>
                <p14:nvPr/>
              </p14:nvContentPartPr>
              <p14:xfrm>
                <a:off x="774695" y="4961477"/>
                <a:ext cx="10440" cy="2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828658-0CD3-4165-B328-4C9EA6C88B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1695" y="4898477"/>
                  <a:ext cx="13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84407B-0BCE-43AA-8943-4D95D21B1128}"/>
                    </a:ext>
                  </a:extLst>
                </p14:cNvPr>
                <p14:cNvContentPartPr/>
                <p14:nvPr/>
              </p14:nvContentPartPr>
              <p14:xfrm>
                <a:off x="1587575" y="5603357"/>
                <a:ext cx="360" cy="1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84407B-0BCE-43AA-8943-4D95D21B11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24575" y="5540357"/>
                  <a:ext cx="126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CB7702-F999-42B5-80B8-8C3BF747009B}"/>
                    </a:ext>
                  </a:extLst>
                </p14:cNvPr>
                <p14:cNvContentPartPr/>
                <p14:nvPr/>
              </p14:nvContentPartPr>
              <p14:xfrm>
                <a:off x="5087855" y="4265237"/>
                <a:ext cx="360" cy="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CB7702-F999-42B5-80B8-8C3BF74700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24855" y="4209237"/>
                  <a:ext cx="126000" cy="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F268D0-6855-4E20-8FDD-7CDC7BCBB549}"/>
                    </a:ext>
                  </a:extLst>
                </p14:cNvPr>
                <p14:cNvContentPartPr/>
                <p14:nvPr/>
              </p14:nvContentPartPr>
              <p14:xfrm>
                <a:off x="5686535" y="5543957"/>
                <a:ext cx="144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F268D0-6855-4E20-8FDD-7CDC7BCBB5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3535" y="5480957"/>
                  <a:ext cx="12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373959-63FF-406F-9225-60A7B30B11AA}"/>
                    </a:ext>
                  </a:extLst>
                </p14:cNvPr>
                <p14:cNvContentPartPr/>
                <p14:nvPr/>
              </p14:nvContentPartPr>
              <p14:xfrm>
                <a:off x="4712735" y="5063717"/>
                <a:ext cx="720" cy="7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373959-63FF-406F-9225-60A7B30B11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49735" y="5000717"/>
                  <a:ext cx="12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455039-19F4-417B-B30A-33B37400F09D}"/>
                    </a:ext>
                  </a:extLst>
                </p14:cNvPr>
                <p14:cNvContentPartPr/>
                <p14:nvPr/>
              </p14:nvContentPartPr>
              <p14:xfrm>
                <a:off x="1919495" y="5173877"/>
                <a:ext cx="3240" cy="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455039-19F4-417B-B30A-33B37400F0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48620" y="5110877"/>
                  <a:ext cx="144585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2A29BC-6B2F-4EDA-95E4-1A6210639634}"/>
                    </a:ext>
                  </a:extLst>
                </p14:cNvPr>
                <p14:cNvContentPartPr/>
                <p14:nvPr/>
              </p14:nvContentPartPr>
              <p14:xfrm>
                <a:off x="662375" y="4107557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2A29BC-6B2F-4EDA-95E4-1A62106396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9375" y="40445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F0E205-4908-419A-8454-3CFBA19871E5}"/>
                    </a:ext>
                  </a:extLst>
                </p14:cNvPr>
                <p14:cNvContentPartPr/>
                <p14:nvPr/>
              </p14:nvContentPartPr>
              <p14:xfrm>
                <a:off x="2981855" y="4132757"/>
                <a:ext cx="129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F0E205-4908-419A-8454-3CFBA19871E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18855" y="4069757"/>
                  <a:ext cx="13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865846-C1DB-44AC-BB6F-B050B22D9991}"/>
                    </a:ext>
                  </a:extLst>
                </p14:cNvPr>
                <p14:cNvContentPartPr/>
                <p14:nvPr/>
              </p14:nvContentPartPr>
              <p14:xfrm>
                <a:off x="4803095" y="6162077"/>
                <a:ext cx="252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865846-C1DB-44AC-BB6F-B050B22D99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47970" y="6099077"/>
                  <a:ext cx="112455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1BF2C36-5C00-40DF-8006-B764B580CD7E}"/>
                </a:ext>
              </a:extLst>
            </p:cNvPr>
            <p:cNvGrpSpPr/>
            <p:nvPr/>
          </p:nvGrpSpPr>
          <p:grpSpPr>
            <a:xfrm>
              <a:off x="2109215" y="4517957"/>
              <a:ext cx="1908720" cy="1221840"/>
              <a:chOff x="4559580" y="4808160"/>
              <a:chExt cx="1908720" cy="122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6E957A52-9A30-4D24-8339-09CAC2B25A92}"/>
                      </a:ext>
                    </a:extLst>
                  </p14:cNvPr>
                  <p14:cNvContentPartPr/>
                  <p14:nvPr/>
                </p14:nvContentPartPr>
                <p14:xfrm>
                  <a:off x="4560300" y="4809960"/>
                  <a:ext cx="1699560" cy="1008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6E957A52-9A30-4D24-8339-09CAC2B25A9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542660" y="4792320"/>
                    <a:ext cx="173520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298EF1DB-44C6-4D7E-9E0B-0C047A0D93ED}"/>
                      </a:ext>
                    </a:extLst>
                  </p14:cNvPr>
                  <p14:cNvContentPartPr/>
                  <p14:nvPr/>
                </p14:nvContentPartPr>
                <p14:xfrm>
                  <a:off x="4559580" y="4808160"/>
                  <a:ext cx="505800" cy="12218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298EF1DB-44C6-4D7E-9E0B-0C047A0D93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541580" y="4790520"/>
                    <a:ext cx="54144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DFAD6DD-5BBD-47D0-9C62-0BDAF2B9392E}"/>
                      </a:ext>
                    </a:extLst>
                  </p14:cNvPr>
                  <p14:cNvContentPartPr/>
                  <p14:nvPr/>
                </p14:nvContentPartPr>
                <p14:xfrm>
                  <a:off x="4571460" y="4832640"/>
                  <a:ext cx="720" cy="10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5DFAD6DD-5BBD-47D0-9C62-0BDAF2B9392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508820" y="4769640"/>
                    <a:ext cx="1263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E55DFD98-5CD8-426A-8E1D-32FF8F9974DF}"/>
                      </a:ext>
                    </a:extLst>
                  </p14:cNvPr>
                  <p14:cNvContentPartPr/>
                  <p14:nvPr/>
                </p14:nvContentPartPr>
                <p14:xfrm>
                  <a:off x="5032980" y="5976000"/>
                  <a:ext cx="10800" cy="10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E55DFD98-5CD8-426A-8E1D-32FF8F9974D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970340" y="5913000"/>
                    <a:ext cx="13644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B0F33EB-7C74-434B-8854-A335EDE6E420}"/>
                      </a:ext>
                    </a:extLst>
                  </p14:cNvPr>
                  <p14:cNvContentPartPr/>
                  <p14:nvPr/>
                </p14:nvContentPartPr>
                <p14:xfrm>
                  <a:off x="6242940" y="4914000"/>
                  <a:ext cx="360" cy="10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B0F33EB-7C74-434B-8854-A335EDE6E42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79940" y="4851000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75DCF4B8-B8E7-44FA-B853-A03B3073A5E6}"/>
                      </a:ext>
                    </a:extLst>
                  </p14:cNvPr>
                  <p14:cNvContentPartPr/>
                  <p14:nvPr/>
                </p14:nvContentPartPr>
                <p14:xfrm>
                  <a:off x="6467940" y="6012360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75DCF4B8-B8E7-44FA-B853-A03B3073A5E6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405300" y="594936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7D6203BE-0BBC-404F-A7C6-7BA71EE193B7}"/>
                      </a:ext>
                    </a:extLst>
                  </p14:cNvPr>
                  <p14:cNvContentPartPr/>
                  <p14:nvPr/>
                </p14:nvContentPartPr>
                <p14:xfrm>
                  <a:off x="4600120" y="4929120"/>
                  <a:ext cx="80640" cy="741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7D6203BE-0BBC-404F-A7C6-7BA71EE193B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582120" y="4911480"/>
                    <a:ext cx="11628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BE4C6F-8724-4204-A9E8-2A95E213BF9B}"/>
                    </a:ext>
                  </a:extLst>
                </p14:cNvPr>
                <p14:cNvContentPartPr/>
                <p14:nvPr/>
              </p14:nvContentPartPr>
              <p14:xfrm>
                <a:off x="3585075" y="4569077"/>
                <a:ext cx="93240" cy="94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BE4C6F-8724-4204-A9E8-2A95E213BF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67075" y="4551077"/>
                  <a:ext cx="12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B2D2025-E797-43DA-8512-7060E8694191}"/>
                    </a:ext>
                  </a:extLst>
                </p14:cNvPr>
                <p14:cNvContentPartPr/>
                <p14:nvPr/>
              </p14:nvContentPartPr>
              <p14:xfrm>
                <a:off x="3189795" y="5120957"/>
                <a:ext cx="102240" cy="10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B2D2025-E797-43DA-8512-7060E86941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71795" y="5103018"/>
                  <a:ext cx="137880" cy="140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932C76-C7F2-40BA-A823-D71E7AC11B11}"/>
                    </a:ext>
                  </a:extLst>
                </p14:cNvPr>
                <p14:cNvContentPartPr/>
                <p14:nvPr/>
              </p14:nvContentPartPr>
              <p14:xfrm>
                <a:off x="3901875" y="5552597"/>
                <a:ext cx="126000" cy="66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932C76-C7F2-40BA-A823-D71E7AC11B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83875" y="5534694"/>
                  <a:ext cx="161640" cy="102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37F04B-F050-4820-8084-357B2F0F2908}"/>
                    </a:ext>
                  </a:extLst>
                </p14:cNvPr>
                <p14:cNvContentPartPr/>
                <p14:nvPr/>
              </p14:nvContentPartPr>
              <p14:xfrm>
                <a:off x="2660955" y="5609837"/>
                <a:ext cx="185760" cy="78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37F04B-F050-4820-8084-357B2F0F29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42955" y="5591837"/>
                  <a:ext cx="221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CAA121-0941-417D-961B-B1CC77AE66F3}"/>
                    </a:ext>
                  </a:extLst>
                </p14:cNvPr>
                <p14:cNvContentPartPr/>
                <p14:nvPr/>
              </p14:nvContentPartPr>
              <p14:xfrm>
                <a:off x="2678235" y="5593277"/>
                <a:ext cx="180720" cy="132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CAA121-0941-417D-961B-B1CC77AE66F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60235" y="5575277"/>
                  <a:ext cx="216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51E5FB-7AD5-47DA-BC21-60E769E98869}"/>
                    </a:ext>
                  </a:extLst>
                </p14:cNvPr>
                <p14:cNvContentPartPr/>
                <p14:nvPr/>
              </p14:nvContentPartPr>
              <p14:xfrm>
                <a:off x="6726215" y="4857351"/>
                <a:ext cx="10440" cy="2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51E5FB-7AD5-47DA-BC21-60E769E988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3215" y="4794351"/>
                  <a:ext cx="13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B4E8E4-31D0-4116-948E-A40C0177B5F1}"/>
                    </a:ext>
                  </a:extLst>
                </p14:cNvPr>
                <p14:cNvContentPartPr/>
                <p14:nvPr/>
              </p14:nvContentPartPr>
              <p14:xfrm>
                <a:off x="7539095" y="5499231"/>
                <a:ext cx="360" cy="1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B4E8E4-31D0-4116-948E-A40C0177B5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76095" y="5436231"/>
                  <a:ext cx="126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6E99BC-D722-420D-AD10-7C221DFA8F6B}"/>
                    </a:ext>
                  </a:extLst>
                </p14:cNvPr>
                <p14:cNvContentPartPr/>
                <p14:nvPr/>
              </p14:nvContentPartPr>
              <p14:xfrm>
                <a:off x="11039375" y="4161111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6E99BC-D722-420D-AD10-7C221DFA8F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76375" y="4105111"/>
                  <a:ext cx="126000" cy="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23C90C-F004-4A3A-B49D-FC256FC67A23}"/>
                    </a:ext>
                  </a:extLst>
                </p14:cNvPr>
                <p14:cNvContentPartPr/>
                <p14:nvPr/>
              </p14:nvContentPartPr>
              <p14:xfrm>
                <a:off x="11638055" y="5439831"/>
                <a:ext cx="1440" cy="1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23C90C-F004-4A3A-B49D-FC256FC67A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75055" y="5376831"/>
                  <a:ext cx="12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DD50F93-CD50-4858-B42F-B928A7E0594E}"/>
                    </a:ext>
                  </a:extLst>
                </p14:cNvPr>
                <p14:cNvContentPartPr/>
                <p14:nvPr/>
              </p14:nvContentPartPr>
              <p14:xfrm>
                <a:off x="10664255" y="4959591"/>
                <a:ext cx="720" cy="7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DD50F93-CD50-4858-B42F-B928A7E059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01255" y="4896591"/>
                  <a:ext cx="12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FC44D5-8B18-418C-8BE0-3AEFBB513A5C}"/>
                    </a:ext>
                  </a:extLst>
                </p14:cNvPr>
                <p14:cNvContentPartPr/>
                <p14:nvPr/>
              </p14:nvContentPartPr>
              <p14:xfrm>
                <a:off x="7871015" y="5069751"/>
                <a:ext cx="3240" cy="6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FC44D5-8B18-418C-8BE0-3AEFBB513A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00140" y="5006751"/>
                  <a:ext cx="144585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72AF02-68F0-4C7A-AD28-4F9DE1FE7D02}"/>
                    </a:ext>
                  </a:extLst>
                </p14:cNvPr>
                <p14:cNvContentPartPr/>
                <p14:nvPr/>
              </p14:nvContentPartPr>
              <p14:xfrm>
                <a:off x="6613895" y="4003431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72AF02-68F0-4C7A-AD28-4F9DE1FE7D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50895" y="39404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E313A0-DDE8-4B59-922A-F82AFA9B71B2}"/>
                    </a:ext>
                  </a:extLst>
                </p14:cNvPr>
                <p14:cNvContentPartPr/>
                <p14:nvPr/>
              </p14:nvContentPartPr>
              <p14:xfrm>
                <a:off x="8933375" y="4028631"/>
                <a:ext cx="129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E313A0-DDE8-4B59-922A-F82AFA9B71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70375" y="3965631"/>
                  <a:ext cx="13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A4DBF5C-2AED-4DDA-9762-8C9B09F607AA}"/>
                    </a:ext>
                  </a:extLst>
                </p14:cNvPr>
                <p14:cNvContentPartPr/>
                <p14:nvPr/>
              </p14:nvContentPartPr>
              <p14:xfrm>
                <a:off x="10754615" y="6057951"/>
                <a:ext cx="252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A4DBF5C-2AED-4DDA-9762-8C9B09F607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99490" y="5994951"/>
                  <a:ext cx="11245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6426A8D-3C9D-4813-A0C6-6FAB64339C50}"/>
                    </a:ext>
                  </a:extLst>
                </p14:cNvPr>
                <p14:cNvContentPartPr/>
                <p14:nvPr/>
              </p14:nvContentPartPr>
              <p14:xfrm>
                <a:off x="9120925" y="5040274"/>
                <a:ext cx="10800" cy="2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6426A8D-3C9D-4813-A0C6-6FAB64339C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03506" y="5022274"/>
                  <a:ext cx="4529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FC7DE6-9B5C-4AAD-896A-3F59F13CA94F}"/>
                    </a:ext>
                  </a:extLst>
                </p14:cNvPr>
                <p14:cNvContentPartPr/>
                <p14:nvPr/>
              </p14:nvContentPartPr>
              <p14:xfrm>
                <a:off x="9088165" y="4165474"/>
                <a:ext cx="1837800" cy="842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FC7DE6-9B5C-4AAD-896A-3F59F13CA9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70161" y="4147466"/>
                  <a:ext cx="1873447" cy="878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7DDF8C-A5E4-4A03-BF6C-B7C17D31E7B6}"/>
                    </a:ext>
                  </a:extLst>
                </p14:cNvPr>
                <p14:cNvContentPartPr/>
                <p14:nvPr/>
              </p14:nvContentPartPr>
              <p14:xfrm>
                <a:off x="6821605" y="4665154"/>
                <a:ext cx="2251440" cy="35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7DDF8C-A5E4-4A03-BF6C-B7C17D31E7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03608" y="4647154"/>
                  <a:ext cx="2287074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3E091D-AF9B-402B-A190-34C6AA8BAB7A}"/>
                    </a:ext>
                  </a:extLst>
                </p14:cNvPr>
                <p14:cNvContentPartPr/>
                <p14:nvPr/>
              </p14:nvContentPartPr>
              <p14:xfrm>
                <a:off x="6807925" y="4724554"/>
                <a:ext cx="82080" cy="160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3E091D-AF9B-402B-A190-34C6AA8BAB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9925" y="4706554"/>
                  <a:ext cx="117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79A54F4-F7A9-4C6B-A8C3-AD92BBD2CE48}"/>
                    </a:ext>
                  </a:extLst>
                </p14:cNvPr>
                <p14:cNvContentPartPr/>
                <p14:nvPr/>
              </p14:nvContentPartPr>
              <p14:xfrm>
                <a:off x="7579765" y="5082034"/>
                <a:ext cx="1434240" cy="536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79A54F4-F7A9-4C6B-A8C3-AD92BBD2CE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1765" y="5064022"/>
                  <a:ext cx="1469880" cy="572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A7AC36B-6F2D-4435-9E98-56BCC20A4871}"/>
                    </a:ext>
                  </a:extLst>
                </p14:cNvPr>
                <p14:cNvContentPartPr/>
                <p14:nvPr/>
              </p14:nvContentPartPr>
              <p14:xfrm>
                <a:off x="7593445" y="5535994"/>
                <a:ext cx="133920" cy="131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A7AC36B-6F2D-4435-9E98-56BCC20A48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75445" y="5517994"/>
                  <a:ext cx="169560" cy="16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909D6B4-2881-4FA1-9B76-63A57B836523}"/>
                </a:ext>
              </a:extLst>
            </p:cNvPr>
            <p:cNvGrpSpPr/>
            <p:nvPr/>
          </p:nvGrpSpPr>
          <p:grpSpPr>
            <a:xfrm>
              <a:off x="8985565" y="5010034"/>
              <a:ext cx="2621160" cy="565920"/>
              <a:chOff x="9228780" y="4792320"/>
              <a:chExt cx="2621160" cy="56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2353FED3-B09E-475E-9A14-1456FB501C2A}"/>
                      </a:ext>
                    </a:extLst>
                  </p14:cNvPr>
                  <p14:cNvContentPartPr/>
                  <p14:nvPr/>
                </p14:nvContentPartPr>
                <p14:xfrm>
                  <a:off x="9313020" y="4826160"/>
                  <a:ext cx="360" cy="158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2353FED3-B09E-475E-9A14-1456FB501C2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9295380" y="4808160"/>
                    <a:ext cx="3600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39E5C0D0-5E76-4B85-B182-EEFED59AB22D}"/>
                      </a:ext>
                    </a:extLst>
                  </p14:cNvPr>
                  <p14:cNvContentPartPr/>
                  <p14:nvPr/>
                </p14:nvContentPartPr>
                <p14:xfrm>
                  <a:off x="9228780" y="4807800"/>
                  <a:ext cx="87480" cy="788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39E5C0D0-5E76-4B85-B182-EEFED59AB22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211140" y="4790160"/>
                    <a:ext cx="12312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2434A9C8-A529-4608-ACE4-7012C20EE279}"/>
                      </a:ext>
                    </a:extLst>
                  </p14:cNvPr>
                  <p14:cNvContentPartPr/>
                  <p14:nvPr/>
                </p14:nvContentPartPr>
                <p14:xfrm>
                  <a:off x="9338220" y="4792320"/>
                  <a:ext cx="2511720" cy="565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2434A9C8-A529-4608-ACE4-7012C20EE279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20220" y="4774680"/>
                    <a:ext cx="2547360" cy="601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80D639-0BD3-4C71-958D-D3A442F26569}"/>
                    </a:ext>
                  </a:extLst>
                </p14:cNvPr>
                <p14:cNvContentPartPr/>
                <p14:nvPr/>
              </p14:nvContentPartPr>
              <p14:xfrm>
                <a:off x="11377045" y="5517634"/>
                <a:ext cx="223560" cy="135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80D639-0BD3-4C71-958D-D3A442F265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59045" y="5499634"/>
                  <a:ext cx="259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54DF0E-A666-44B2-B34C-0884E2D090C1}"/>
                    </a:ext>
                  </a:extLst>
                </p14:cNvPr>
                <p14:cNvContentPartPr/>
                <p14:nvPr/>
              </p14:nvContentPartPr>
              <p14:xfrm>
                <a:off x="9060805" y="5018314"/>
                <a:ext cx="16200" cy="5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54DF0E-A666-44B2-B34C-0884E2D090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96373" y="4955314"/>
                  <a:ext cx="144695" cy="131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BFCAE28-1DB4-4D08-918A-75472633D83A}"/>
                </a:ext>
              </a:extLst>
            </p:cNvPr>
            <p:cNvGrpSpPr/>
            <p:nvPr/>
          </p:nvGrpSpPr>
          <p:grpSpPr>
            <a:xfrm>
              <a:off x="5982891" y="6091440"/>
              <a:ext cx="1115280" cy="468720"/>
              <a:chOff x="5982891" y="6091440"/>
              <a:chExt cx="1115280" cy="46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E58C5804-0508-4169-9915-48502F5F1298}"/>
                      </a:ext>
                    </a:extLst>
                  </p14:cNvPr>
                  <p14:cNvContentPartPr/>
                  <p14:nvPr/>
                </p14:nvContentPartPr>
                <p14:xfrm>
                  <a:off x="6008811" y="6148680"/>
                  <a:ext cx="959760" cy="2379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E58C5804-0508-4169-9915-48502F5F129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991171" y="6131040"/>
                    <a:ext cx="99540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CBF593F5-ADA0-4405-A028-FF2A9C5AAE8F}"/>
                      </a:ext>
                    </a:extLst>
                  </p14:cNvPr>
                  <p14:cNvContentPartPr/>
                  <p14:nvPr/>
                </p14:nvContentPartPr>
                <p14:xfrm>
                  <a:off x="5982891" y="6269280"/>
                  <a:ext cx="1081800" cy="29088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CBF593F5-ADA0-4405-A028-FF2A9C5AAE8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964891" y="6251640"/>
                    <a:ext cx="111744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E63906AC-850B-40E5-A70E-64694620A3EF}"/>
                      </a:ext>
                    </a:extLst>
                  </p14:cNvPr>
                  <p14:cNvContentPartPr/>
                  <p14:nvPr/>
                </p14:nvContentPartPr>
                <p14:xfrm>
                  <a:off x="6755451" y="6091440"/>
                  <a:ext cx="342720" cy="39312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E63906AC-850B-40E5-A70E-64694620A3E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737811" y="6073440"/>
                    <a:ext cx="37836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303CB3D4-5CED-4A2C-B454-D4C1A78FA177}"/>
                </a:ext>
              </a:extLst>
            </p:cNvPr>
            <p:cNvGrpSpPr/>
            <p:nvPr/>
          </p:nvGrpSpPr>
          <p:grpSpPr>
            <a:xfrm>
              <a:off x="2058891" y="5821440"/>
              <a:ext cx="405360" cy="312120"/>
              <a:chOff x="2058891" y="5821440"/>
              <a:chExt cx="405360" cy="31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DA7EA3E-4F76-4F7A-A2D4-4350285B8C4D}"/>
                      </a:ext>
                    </a:extLst>
                  </p14:cNvPr>
                  <p14:cNvContentPartPr/>
                  <p14:nvPr/>
                </p14:nvContentPartPr>
                <p14:xfrm>
                  <a:off x="2058891" y="5821440"/>
                  <a:ext cx="170640" cy="2217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DA7EA3E-4F76-4F7A-A2D4-4350285B8C4D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040891" y="5803800"/>
                    <a:ext cx="20628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9417BC27-665A-4EFF-8486-CFCEC4FE16A9}"/>
                      </a:ext>
                    </a:extLst>
                  </p14:cNvPr>
                  <p14:cNvContentPartPr/>
                  <p14:nvPr/>
                </p14:nvContentPartPr>
                <p14:xfrm>
                  <a:off x="2338971" y="6019440"/>
                  <a:ext cx="125280" cy="11412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9417BC27-665A-4EFF-8486-CFCEC4FE16A9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321331" y="6001800"/>
                    <a:ext cx="160920" cy="149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E22193B2-A9F7-47AE-B004-B57FF9971294}"/>
                </a:ext>
              </a:extLst>
            </p:cNvPr>
            <p:cNvGrpSpPr/>
            <p:nvPr/>
          </p:nvGrpSpPr>
          <p:grpSpPr>
            <a:xfrm>
              <a:off x="1410891" y="4313400"/>
              <a:ext cx="305640" cy="198000"/>
              <a:chOff x="1410891" y="4313400"/>
              <a:chExt cx="305640" cy="1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AD41CAE9-97B4-46CE-9865-9EDCC1ED5D02}"/>
                      </a:ext>
                    </a:extLst>
                  </p14:cNvPr>
                  <p14:cNvContentPartPr/>
                  <p14:nvPr/>
                </p14:nvContentPartPr>
                <p14:xfrm>
                  <a:off x="1410891" y="4313400"/>
                  <a:ext cx="171000" cy="19800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AD41CAE9-97B4-46CE-9865-9EDCC1ED5D02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393251" y="4295400"/>
                    <a:ext cx="20664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799BA9D5-6E21-4DAB-A61A-1AC73EDD86CC}"/>
                      </a:ext>
                    </a:extLst>
                  </p14:cNvPr>
                  <p14:cNvContentPartPr/>
                  <p14:nvPr/>
                </p14:nvContentPartPr>
                <p14:xfrm>
                  <a:off x="1687371" y="4393680"/>
                  <a:ext cx="29160" cy="745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799BA9D5-6E21-4DAB-A61A-1AC73EDD86C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669731" y="4375680"/>
                    <a:ext cx="6480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9FBD2A80-9CC8-4432-8D61-126A9F86C0DD}"/>
                      </a:ext>
                    </a:extLst>
                  </p14:cNvPr>
                  <p14:cNvContentPartPr/>
                  <p14:nvPr/>
                </p14:nvContentPartPr>
                <p14:xfrm>
                  <a:off x="1571811" y="4325640"/>
                  <a:ext cx="12600" cy="309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9FBD2A80-9CC8-4432-8D61-126A9F86C0DD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554171" y="4307640"/>
                    <a:ext cx="48240" cy="6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0E72210-7775-47AF-83CF-65D79442D781}"/>
                    </a:ext>
                  </a:extLst>
                </p14:cNvPr>
                <p14:cNvContentPartPr/>
                <p14:nvPr/>
              </p14:nvContentPartPr>
              <p14:xfrm>
                <a:off x="4185771" y="4232760"/>
                <a:ext cx="109440" cy="105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0E72210-7775-47AF-83CF-65D79442D7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67771" y="4214698"/>
                  <a:ext cx="145080" cy="1412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A1153A8-C6CE-4691-A1BA-D92DFCD76025}"/>
                </a:ext>
              </a:extLst>
            </p:cNvPr>
            <p:cNvGrpSpPr/>
            <p:nvPr/>
          </p:nvGrpSpPr>
          <p:grpSpPr>
            <a:xfrm>
              <a:off x="4551531" y="5404560"/>
              <a:ext cx="471960" cy="220680"/>
              <a:chOff x="4551531" y="5404560"/>
              <a:chExt cx="471960" cy="22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FA75D560-C7B3-4B14-9191-2CA1843FFF3D}"/>
                      </a:ext>
                    </a:extLst>
                  </p14:cNvPr>
                  <p14:cNvContentPartPr/>
                  <p14:nvPr/>
                </p14:nvContentPartPr>
                <p14:xfrm>
                  <a:off x="4551531" y="5404560"/>
                  <a:ext cx="185760" cy="1915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FA75D560-C7B3-4B14-9191-2CA1843FFF3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533531" y="5386920"/>
                    <a:ext cx="22140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B42BD473-9784-4744-8FB2-B7C3F8BA364E}"/>
                      </a:ext>
                    </a:extLst>
                  </p14:cNvPr>
                  <p14:cNvContentPartPr/>
                  <p14:nvPr/>
                </p14:nvContentPartPr>
                <p14:xfrm>
                  <a:off x="4811451" y="5528400"/>
                  <a:ext cx="212040" cy="896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B42BD473-9784-4744-8FB2-B7C3F8BA364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793451" y="5510400"/>
                    <a:ext cx="24768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2498C2F-A34C-43B8-814E-5A1FEB59B28B}"/>
                      </a:ext>
                    </a:extLst>
                  </p14:cNvPr>
                  <p14:cNvContentPartPr/>
                  <p14:nvPr/>
                </p14:nvContentPartPr>
                <p14:xfrm>
                  <a:off x="4915851" y="5555760"/>
                  <a:ext cx="33480" cy="69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2498C2F-A34C-43B8-814E-5A1FEB59B28B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4897851" y="5537760"/>
                    <a:ext cx="69120" cy="105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DDBE577-C761-4D26-B815-76F3A53C6FFE}"/>
                    </a:ext>
                  </a:extLst>
                </p14:cNvPr>
                <p14:cNvContentPartPr/>
                <p14:nvPr/>
              </p14:nvContentPartPr>
              <p14:xfrm>
                <a:off x="7769571" y="4318080"/>
                <a:ext cx="138600" cy="19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DDBE577-C761-4D26-B815-76F3A53C6F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1571" y="4300047"/>
                  <a:ext cx="174240" cy="23046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3F09BB79-F3D3-426B-9E77-8082BF5995F9}"/>
                </a:ext>
              </a:extLst>
            </p:cNvPr>
            <p:cNvGrpSpPr/>
            <p:nvPr/>
          </p:nvGrpSpPr>
          <p:grpSpPr>
            <a:xfrm>
              <a:off x="8247227" y="5499093"/>
              <a:ext cx="529920" cy="282960"/>
              <a:chOff x="8247227" y="5499093"/>
              <a:chExt cx="529920" cy="28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FDFF4422-BB1C-4FD9-BC13-EEA26032E522}"/>
                      </a:ext>
                    </a:extLst>
                  </p14:cNvPr>
                  <p14:cNvContentPartPr/>
                  <p14:nvPr/>
                </p14:nvContentPartPr>
                <p14:xfrm>
                  <a:off x="8247227" y="5606013"/>
                  <a:ext cx="117000" cy="1760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FDFF4422-BB1C-4FD9-BC13-EEA26032E52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8229227" y="5588013"/>
                    <a:ext cx="15264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988AE373-DFF6-4837-AC8E-BE747ED7DD19}"/>
                      </a:ext>
                    </a:extLst>
                  </p14:cNvPr>
                  <p14:cNvContentPartPr/>
                  <p14:nvPr/>
                </p14:nvContentPartPr>
                <p14:xfrm>
                  <a:off x="8413547" y="5561733"/>
                  <a:ext cx="141840" cy="19764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988AE373-DFF6-4837-AC8E-BE747ED7DD1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395547" y="5543733"/>
                    <a:ext cx="17748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157D6773-DB29-4A30-8C55-662F08629CD9}"/>
                      </a:ext>
                    </a:extLst>
                  </p14:cNvPr>
                  <p14:cNvContentPartPr/>
                  <p14:nvPr/>
                </p14:nvContentPartPr>
                <p14:xfrm>
                  <a:off x="8590307" y="5694933"/>
                  <a:ext cx="102960" cy="676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157D6773-DB29-4A30-8C55-662F08629CD9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572667" y="5677293"/>
                    <a:ext cx="1386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7A116306-3204-495A-906E-F4027B0F5842}"/>
                      </a:ext>
                    </a:extLst>
                  </p14:cNvPr>
                  <p14:cNvContentPartPr/>
                  <p14:nvPr/>
                </p14:nvContentPartPr>
                <p14:xfrm>
                  <a:off x="8639627" y="5499093"/>
                  <a:ext cx="137520" cy="2138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7A116306-3204-495A-906E-F4027B0F584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621987" y="5481453"/>
                    <a:ext cx="173160" cy="249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5E3BE9F-38B6-4131-87F5-A398F4FDDDE5}"/>
                </a:ext>
              </a:extLst>
            </p:cNvPr>
            <p:cNvGrpSpPr/>
            <p:nvPr/>
          </p:nvGrpSpPr>
          <p:grpSpPr>
            <a:xfrm>
              <a:off x="9569147" y="5518533"/>
              <a:ext cx="552600" cy="336960"/>
              <a:chOff x="9569147" y="5518533"/>
              <a:chExt cx="552600" cy="33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ED97135C-3DF9-4645-8D85-E1C15AA1AA7D}"/>
                      </a:ext>
                    </a:extLst>
                  </p14:cNvPr>
                  <p14:cNvContentPartPr/>
                  <p14:nvPr/>
                </p14:nvContentPartPr>
                <p14:xfrm>
                  <a:off x="9569147" y="5518533"/>
                  <a:ext cx="93240" cy="2142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ED97135C-3DF9-4645-8D85-E1C15AA1AA7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551507" y="5500533"/>
                    <a:ext cx="1288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B9F15A4-503B-40D1-8105-6E4DF4A9C5EB}"/>
                      </a:ext>
                    </a:extLst>
                  </p14:cNvPr>
                  <p14:cNvContentPartPr/>
                  <p14:nvPr/>
                </p14:nvContentPartPr>
                <p14:xfrm>
                  <a:off x="9743387" y="5539413"/>
                  <a:ext cx="111600" cy="1929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B9F15A4-503B-40D1-8105-6E4DF4A9C5EB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9725387" y="5521773"/>
                    <a:ext cx="14724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8DFF8258-17CE-4903-9AEF-4B99A4F57A5F}"/>
                      </a:ext>
                    </a:extLst>
                  </p14:cNvPr>
                  <p14:cNvContentPartPr/>
                  <p14:nvPr/>
                </p14:nvContentPartPr>
                <p14:xfrm>
                  <a:off x="9866507" y="5720493"/>
                  <a:ext cx="112320" cy="8748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8DFF8258-17CE-4903-9AEF-4B99A4F57A5F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9848867" y="5702493"/>
                    <a:ext cx="14796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31AD8F14-3CB3-4918-9F91-AA06462409D0}"/>
                      </a:ext>
                    </a:extLst>
                  </p14:cNvPr>
                  <p14:cNvContentPartPr/>
                  <p14:nvPr/>
                </p14:nvContentPartPr>
                <p14:xfrm>
                  <a:off x="9931667" y="5747493"/>
                  <a:ext cx="3600" cy="8604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31AD8F14-3CB3-4918-9F91-AA06462409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9913667" y="5729493"/>
                    <a:ext cx="3924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AF06E8EA-E342-424D-93A1-10EDC672528B}"/>
                      </a:ext>
                    </a:extLst>
                  </p14:cNvPr>
                  <p14:cNvContentPartPr/>
                  <p14:nvPr/>
                </p14:nvContentPartPr>
                <p14:xfrm>
                  <a:off x="10009427" y="5550933"/>
                  <a:ext cx="112320" cy="3045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AF06E8EA-E342-424D-93A1-10EDC672528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9991787" y="5533293"/>
                    <a:ext cx="147960" cy="34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5E08D03-AE55-4D7D-ABD9-072C8BCCB1F3}"/>
                </a:ext>
              </a:extLst>
            </p:cNvPr>
            <p:cNvGrpSpPr/>
            <p:nvPr/>
          </p:nvGrpSpPr>
          <p:grpSpPr>
            <a:xfrm>
              <a:off x="9439547" y="4283733"/>
              <a:ext cx="588600" cy="363960"/>
              <a:chOff x="9439547" y="4283733"/>
              <a:chExt cx="588600" cy="36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9CAD623D-454D-4DED-BA9E-A2067A5AAD07}"/>
                      </a:ext>
                    </a:extLst>
                  </p14:cNvPr>
                  <p14:cNvContentPartPr/>
                  <p14:nvPr/>
                </p14:nvContentPartPr>
                <p14:xfrm>
                  <a:off x="9627827" y="4344573"/>
                  <a:ext cx="119160" cy="2340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9CAD623D-454D-4DED-BA9E-A2067A5AAD0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609827" y="4326573"/>
                    <a:ext cx="15480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84AF19E-37E8-4E52-B2EA-CF44056A1438}"/>
                      </a:ext>
                    </a:extLst>
                  </p14:cNvPr>
                  <p14:cNvContentPartPr/>
                  <p14:nvPr/>
                </p14:nvContentPartPr>
                <p14:xfrm>
                  <a:off x="9771107" y="4452213"/>
                  <a:ext cx="91440" cy="1281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84AF19E-37E8-4E52-B2EA-CF44056A143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753107" y="4434573"/>
                    <a:ext cx="12708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903831DF-CC2D-4AE3-8189-1ACEC86468A4}"/>
                      </a:ext>
                    </a:extLst>
                  </p14:cNvPr>
                  <p14:cNvContentPartPr/>
                  <p14:nvPr/>
                </p14:nvContentPartPr>
                <p14:xfrm>
                  <a:off x="9857867" y="4283733"/>
                  <a:ext cx="170280" cy="2242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903831DF-CC2D-4AE3-8189-1ACEC86468A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839867" y="4265733"/>
                    <a:ext cx="20592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5260EDBE-0235-4706-B249-B6A8CEB963CB}"/>
                      </a:ext>
                    </a:extLst>
                  </p14:cNvPr>
                  <p14:cNvContentPartPr/>
                  <p14:nvPr/>
                </p14:nvContentPartPr>
                <p14:xfrm>
                  <a:off x="9439547" y="4415493"/>
                  <a:ext cx="130680" cy="2322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5260EDBE-0235-4706-B249-B6A8CEB963CB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421907" y="4397493"/>
                    <a:ext cx="166320" cy="267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145C3D-D5A4-4555-B9E8-3954EA079C78}"/>
                    </a:ext>
                  </a:extLst>
                </p14:cNvPr>
                <p14:cNvContentPartPr/>
                <p14:nvPr/>
              </p14:nvContentPartPr>
              <p14:xfrm>
                <a:off x="3936587" y="4065933"/>
                <a:ext cx="208080" cy="282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145C3D-D5A4-4555-B9E8-3954EA079C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18587" y="4047933"/>
                  <a:ext cx="243720" cy="317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D520B8A-F6D3-4EFC-B5B2-2C196CB6A9EC}"/>
                </a:ext>
              </a:extLst>
            </p:cNvPr>
            <p:cNvGrpSpPr/>
            <p:nvPr/>
          </p:nvGrpSpPr>
          <p:grpSpPr>
            <a:xfrm>
              <a:off x="7981067" y="4273800"/>
              <a:ext cx="352624" cy="271080"/>
              <a:chOff x="7981067" y="4273800"/>
              <a:chExt cx="352624" cy="27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256385A7-7215-4785-87E5-DC9AF3B7BF3F}"/>
                      </a:ext>
                    </a:extLst>
                  </p14:cNvPr>
                  <p14:cNvContentPartPr/>
                  <p14:nvPr/>
                </p14:nvContentPartPr>
                <p14:xfrm>
                  <a:off x="8142891" y="4495200"/>
                  <a:ext cx="29160" cy="496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256385A7-7215-4785-87E5-DC9AF3B7BF3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8124891" y="4477200"/>
                    <a:ext cx="6480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32B4CABD-035E-4D58-A2AC-BA0621F093CC}"/>
                      </a:ext>
                    </a:extLst>
                  </p14:cNvPr>
                  <p14:cNvContentPartPr/>
                  <p14:nvPr/>
                </p14:nvContentPartPr>
                <p14:xfrm>
                  <a:off x="8170251" y="4273800"/>
                  <a:ext cx="163440" cy="24120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32B4CABD-035E-4D58-A2AC-BA0621F093CC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8152611" y="4255800"/>
                    <a:ext cx="19908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89886A6-C2B6-455F-BCF4-E80B941A534E}"/>
                      </a:ext>
                    </a:extLst>
                  </p14:cNvPr>
                  <p14:cNvContentPartPr/>
                  <p14:nvPr/>
                </p14:nvContentPartPr>
                <p14:xfrm>
                  <a:off x="7981067" y="4313621"/>
                  <a:ext cx="106920" cy="1922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89886A6-C2B6-455F-BCF4-E80B941A534E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963427" y="4295621"/>
                    <a:ext cx="142560" cy="227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DC439DE3-721E-B265-D59E-608701A1C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475" y="455613"/>
            <a:ext cx="10956925" cy="611187"/>
          </a:xfrm>
        </p:spPr>
        <p:txBody>
          <a:bodyPr/>
          <a:lstStyle/>
          <a:p>
            <a:pPr algn="l"/>
            <a:r>
              <a:rPr lang="en-US" altLang="en-US" sz="3600" dirty="0"/>
              <a:t>Superbasins</a:t>
            </a:r>
          </a:p>
        </p:txBody>
      </p:sp>
    </p:spTree>
    <p:extLst>
      <p:ext uri="{BB962C8B-B14F-4D97-AF65-F5344CB8AC3E}">
        <p14:creationId xmlns:p14="http://schemas.microsoft.com/office/powerpoint/2010/main" val="139033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386624-081A-5734-7A28-C0CBA6C7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"/>
            <a:ext cx="8463439" cy="592813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9DFABD-3995-4F84-9E42-271E4A53ED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048038"/>
              </p:ext>
            </p:extLst>
          </p:nvPr>
        </p:nvGraphicFramePr>
        <p:xfrm>
          <a:off x="1949947" y="682281"/>
          <a:ext cx="7992547" cy="500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E9DFABD-3995-4F84-9E42-271E4A53EDA1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1949947" y="682281"/>
                        <a:ext cx="7992547" cy="500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D383380-58D6-1291-B95D-EBD42687A634}"/>
              </a:ext>
            </a:extLst>
          </p:cNvPr>
          <p:cNvGrpSpPr/>
          <p:nvPr/>
        </p:nvGrpSpPr>
        <p:grpSpPr>
          <a:xfrm>
            <a:off x="2743200" y="2819400"/>
            <a:ext cx="3136445" cy="2618024"/>
            <a:chOff x="2395580" y="2877381"/>
            <a:chExt cx="3136445" cy="26180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4D82D0-40E2-48A2-827F-6D6298953678}"/>
                    </a:ext>
                  </a:extLst>
                </p14:cNvPr>
                <p14:cNvContentPartPr/>
                <p14:nvPr/>
              </p14:nvContentPartPr>
              <p14:xfrm>
                <a:off x="2780024" y="2993508"/>
                <a:ext cx="590827" cy="333741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4D82D0-40E2-48A2-827F-6D62989536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2022" y="2975507"/>
                  <a:ext cx="626471" cy="369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DAF3E7-B394-4096-97E1-EE648BBBDD36}"/>
                    </a:ext>
                  </a:extLst>
                </p14:cNvPr>
                <p14:cNvContentPartPr/>
                <p14:nvPr/>
              </p14:nvContentPartPr>
              <p14:xfrm>
                <a:off x="5374495" y="5134045"/>
                <a:ext cx="157530" cy="289487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DAF3E7-B394-4096-97E1-EE648BBBDD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56553" y="5116064"/>
                  <a:ext cx="193055" cy="32508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A78A801-ED9F-4289-8E5B-85239BF18F9D}"/>
                </a:ext>
              </a:extLst>
            </p:cNvPr>
            <p:cNvGrpSpPr/>
            <p:nvPr/>
          </p:nvGrpSpPr>
          <p:grpSpPr>
            <a:xfrm>
              <a:off x="2395580" y="2877381"/>
              <a:ext cx="3133967" cy="2618024"/>
              <a:chOff x="2485185" y="3094050"/>
              <a:chExt cx="3187080" cy="283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386217F-AAB3-49BC-822B-D59F7ECC7483}"/>
                      </a:ext>
                    </a:extLst>
                  </p14:cNvPr>
                  <p14:cNvContentPartPr/>
                  <p14:nvPr/>
                </p14:nvContentPartPr>
                <p14:xfrm>
                  <a:off x="5518067" y="5564960"/>
                  <a:ext cx="1440" cy="1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386217F-AAB3-49BC-822B-D59F7ECC748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500427" y="5546960"/>
                    <a:ext cx="3708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8E5C0A3-8F57-4D0C-8714-2DBE4A4F9038}"/>
                      </a:ext>
                    </a:extLst>
                  </p14:cNvPr>
                  <p14:cNvContentPartPr/>
                  <p14:nvPr/>
                </p14:nvContentPartPr>
                <p14:xfrm>
                  <a:off x="3463305" y="3220410"/>
                  <a:ext cx="185760" cy="548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8E5C0A3-8F57-4D0C-8714-2DBE4A4F903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445305" y="3202410"/>
                    <a:ext cx="221400" cy="58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13B537C-2240-4DE2-AA00-CFAD39443069}"/>
                      </a:ext>
                    </a:extLst>
                  </p14:cNvPr>
                  <p14:cNvContentPartPr/>
                  <p14:nvPr/>
                </p14:nvContentPartPr>
                <p14:xfrm>
                  <a:off x="3615945" y="3537930"/>
                  <a:ext cx="1023480" cy="2005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13B537C-2240-4DE2-AA00-CFAD3944306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598305" y="3519930"/>
                    <a:ext cx="105912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60CF572-3018-4A42-AB3F-DE2DB4AA65A4}"/>
                      </a:ext>
                    </a:extLst>
                  </p14:cNvPr>
                  <p14:cNvContentPartPr/>
                  <p14:nvPr/>
                </p14:nvContentPartPr>
                <p14:xfrm>
                  <a:off x="4430625" y="3556650"/>
                  <a:ext cx="193680" cy="10105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60CF572-3018-4A42-AB3F-DE2DB4AA65A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412985" y="3538650"/>
                    <a:ext cx="229320" cy="10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C4CA40A1-68B0-45CF-A82B-830FA9A7B3A9}"/>
                      </a:ext>
                    </a:extLst>
                  </p14:cNvPr>
                  <p14:cNvContentPartPr/>
                  <p14:nvPr/>
                </p14:nvContentPartPr>
                <p14:xfrm>
                  <a:off x="3327225" y="4553490"/>
                  <a:ext cx="992880" cy="191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C4CA40A1-68B0-45CF-A82B-830FA9A7B3A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309585" y="4535490"/>
                    <a:ext cx="10285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94AAB90-B616-426B-A29B-6360D7223104}"/>
                      </a:ext>
                    </a:extLst>
                  </p14:cNvPr>
                  <p14:cNvContentPartPr/>
                  <p14:nvPr/>
                </p14:nvContentPartPr>
                <p14:xfrm>
                  <a:off x="3344145" y="4320570"/>
                  <a:ext cx="2088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94AAB90-B616-426B-A29B-6360D722310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326145" y="4302930"/>
                    <a:ext cx="56520" cy="43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D65C210-38A5-4191-9A73-24FA8AE4B3FE}"/>
                      </a:ext>
                    </a:extLst>
                  </p14:cNvPr>
                  <p14:cNvContentPartPr/>
                  <p14:nvPr/>
                </p14:nvContentPartPr>
                <p14:xfrm>
                  <a:off x="2763105" y="4318410"/>
                  <a:ext cx="564480" cy="1216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D65C210-38A5-4191-9A73-24FA8AE4B3F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745465" y="4300770"/>
                    <a:ext cx="6001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FAE16328-9780-49F1-A92B-64C59D13EE3E}"/>
                      </a:ext>
                    </a:extLst>
                  </p14:cNvPr>
                  <p14:cNvContentPartPr/>
                  <p14:nvPr/>
                </p14:nvContentPartPr>
                <p14:xfrm>
                  <a:off x="2485185" y="4098810"/>
                  <a:ext cx="272160" cy="3283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FAE16328-9780-49F1-A92B-64C59D13EE3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467185" y="4080810"/>
                    <a:ext cx="30780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A3662F2-3020-48B0-AF2D-812EE341F2FC}"/>
                      </a:ext>
                    </a:extLst>
                  </p14:cNvPr>
                  <p14:cNvContentPartPr/>
                  <p14:nvPr/>
                </p14:nvContentPartPr>
                <p14:xfrm>
                  <a:off x="2504265" y="3923490"/>
                  <a:ext cx="468720" cy="1875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2A3662F2-3020-48B0-AF2D-812EE341F2F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486625" y="3905490"/>
                    <a:ext cx="50436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E9DC0FD-5220-4847-9A2C-33133F957E2F}"/>
                      </a:ext>
                    </a:extLst>
                  </p14:cNvPr>
                  <p14:cNvContentPartPr/>
                  <p14:nvPr/>
                </p14:nvContentPartPr>
                <p14:xfrm>
                  <a:off x="2992785" y="3929250"/>
                  <a:ext cx="683640" cy="439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E9DC0FD-5220-4847-9A2C-33133F957E2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975145" y="3911250"/>
                    <a:ext cx="71928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1510CE6B-9CDB-4FD0-84F3-EC88564F7581}"/>
                      </a:ext>
                    </a:extLst>
                  </p14:cNvPr>
                  <p14:cNvContentPartPr/>
                  <p14:nvPr/>
                </p14:nvContentPartPr>
                <p14:xfrm>
                  <a:off x="3671025" y="3951570"/>
                  <a:ext cx="15120" cy="4226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1510CE6B-9CDB-4FD0-84F3-EC88564F758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653025" y="3933570"/>
                    <a:ext cx="50760" cy="45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B35F974-5692-4F95-8D8E-CD6B8020E592}"/>
                      </a:ext>
                    </a:extLst>
                  </p14:cNvPr>
                  <p14:cNvContentPartPr/>
                  <p14:nvPr/>
                </p14:nvContentPartPr>
                <p14:xfrm>
                  <a:off x="3742305" y="4094850"/>
                  <a:ext cx="496080" cy="210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B35F974-5692-4F95-8D8E-CD6B8020E59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724665" y="4076850"/>
                    <a:ext cx="53172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25084748-898A-4B1B-9623-B9D92D2CB3ED}"/>
                      </a:ext>
                    </a:extLst>
                  </p14:cNvPr>
                  <p14:cNvContentPartPr/>
                  <p14:nvPr/>
                </p14:nvContentPartPr>
                <p14:xfrm>
                  <a:off x="4129305" y="3292050"/>
                  <a:ext cx="16200" cy="7722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25084748-898A-4B1B-9623-B9D92D2CB3E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111305" y="3274410"/>
                    <a:ext cx="51840" cy="80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BDEE8B80-93DB-4926-96BF-6798DD11FF95}"/>
                      </a:ext>
                    </a:extLst>
                  </p14:cNvPr>
                  <p14:cNvContentPartPr/>
                  <p14:nvPr/>
                </p14:nvContentPartPr>
                <p14:xfrm>
                  <a:off x="4178985" y="3094050"/>
                  <a:ext cx="655560" cy="2224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BDEE8B80-93DB-4926-96BF-6798DD11FF9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161345" y="3076050"/>
                    <a:ext cx="69120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F8830AF-730F-4C71-A69E-E515020602FE}"/>
                      </a:ext>
                    </a:extLst>
                  </p14:cNvPr>
                  <p14:cNvContentPartPr/>
                  <p14:nvPr/>
                </p14:nvContentPartPr>
                <p14:xfrm>
                  <a:off x="4860105" y="3139410"/>
                  <a:ext cx="553680" cy="7268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F8830AF-730F-4C71-A69E-E515020602F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842105" y="3121770"/>
                    <a:ext cx="589320" cy="76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DF96976-362E-455A-935C-0006AF08E68D}"/>
                      </a:ext>
                    </a:extLst>
                  </p14:cNvPr>
                  <p14:cNvContentPartPr/>
                  <p14:nvPr/>
                </p14:nvContentPartPr>
                <p14:xfrm>
                  <a:off x="5187345" y="3874530"/>
                  <a:ext cx="220680" cy="628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DF96976-362E-455A-935C-0006AF08E68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169345" y="3856890"/>
                    <a:ext cx="256320" cy="66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2BE98506-9638-4DFC-BC7F-6D4C856E8EE6}"/>
                      </a:ext>
                    </a:extLst>
                  </p14:cNvPr>
                  <p14:cNvContentPartPr/>
                  <p14:nvPr/>
                </p14:nvContentPartPr>
                <p14:xfrm>
                  <a:off x="5210025" y="4488690"/>
                  <a:ext cx="243000" cy="4262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2BE98506-9638-4DFC-BC7F-6D4C856E8EE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192385" y="4470690"/>
                    <a:ext cx="27864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5AB2AA9D-70C5-4722-8BF2-A3A98C35EDFA}"/>
                      </a:ext>
                    </a:extLst>
                  </p14:cNvPr>
                  <p14:cNvContentPartPr/>
                  <p14:nvPr/>
                </p14:nvContentPartPr>
                <p14:xfrm>
                  <a:off x="4664985" y="4933650"/>
                  <a:ext cx="724680" cy="4291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5AB2AA9D-70C5-4722-8BF2-A3A98C35EDF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646985" y="4915650"/>
                    <a:ext cx="760320" cy="46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8ECA54E-B414-41D0-8236-E58CB711BE38}"/>
                      </a:ext>
                    </a:extLst>
                  </p14:cNvPr>
                  <p14:cNvContentPartPr/>
                  <p14:nvPr/>
                </p14:nvContentPartPr>
                <p14:xfrm>
                  <a:off x="4659225" y="5363490"/>
                  <a:ext cx="202320" cy="563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8ECA54E-B414-41D0-8236-E58CB711BE3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641225" y="5345490"/>
                    <a:ext cx="237960" cy="59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1DD4827C-1CA0-47C7-91BE-45D31A8597F9}"/>
                      </a:ext>
                    </a:extLst>
                  </p14:cNvPr>
                  <p14:cNvContentPartPr/>
                  <p14:nvPr/>
                </p14:nvContentPartPr>
                <p14:xfrm>
                  <a:off x="4897185" y="5649330"/>
                  <a:ext cx="775080" cy="2170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1DD4827C-1CA0-47C7-91BE-45D31A8597F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879545" y="5631330"/>
                    <a:ext cx="810720" cy="252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73731A-970B-4BE9-BBF1-5CFD39C219D5}"/>
                    </a:ext>
                  </a:extLst>
                </p14:cNvPr>
                <p14:cNvContentPartPr/>
                <p14:nvPr/>
              </p14:nvContentPartPr>
              <p14:xfrm>
                <a:off x="5368361" y="5145904"/>
                <a:ext cx="137352" cy="281501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73731A-970B-4BE9-BBF1-5CFD39C219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0383" y="5127905"/>
                  <a:ext cx="172948" cy="31713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892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F9601-5607-F4DD-49D5-7B5B8AB9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"/>
            <a:ext cx="8463439" cy="592813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9DFABD-3995-4F84-9E42-271E4A53E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E9DFABD-3995-4F84-9E42-271E4A53EDA1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C76F75-26D2-4FE1-ACF5-514A21D9A277}"/>
                  </a:ext>
                </a:extLst>
              </p14:cNvPr>
              <p14:cNvContentPartPr/>
              <p14:nvPr/>
            </p14:nvContentPartPr>
            <p14:xfrm>
              <a:off x="3124200" y="330359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C76F75-26D2-4FE1-ACF5-514A21D9A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1200" y="324059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1D5C7C-2CAC-4298-8D40-FC89178DFFDC}"/>
                  </a:ext>
                </a:extLst>
              </p14:cNvPr>
              <p14:cNvContentPartPr/>
              <p14:nvPr/>
            </p14:nvContentPartPr>
            <p14:xfrm>
              <a:off x="10054342" y="4338360"/>
              <a:ext cx="4058" cy="5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1D5C7C-2CAC-4298-8D40-FC89178DFF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89783" y="4275360"/>
                <a:ext cx="132807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67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C089A-721D-4508-93BC-7D2F0D0D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"/>
            <a:ext cx="8463439" cy="592813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9DFABD-3995-4F84-9E42-271E4A53E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E9DFABD-3995-4F84-9E42-271E4A53EDA1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864882-CFD1-42CA-A6AD-AEE674E13980}"/>
                  </a:ext>
                </a:extLst>
              </p14:cNvPr>
              <p14:cNvContentPartPr/>
              <p14:nvPr/>
            </p14:nvContentPartPr>
            <p14:xfrm>
              <a:off x="2743200" y="1524000"/>
              <a:ext cx="2880" cy="1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864882-CFD1-42CA-A6AD-AEE674E139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0200" y="1461000"/>
                <a:ext cx="1285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63855F-F330-4D2D-9433-E3E9DCC24691}"/>
                  </a:ext>
                </a:extLst>
              </p14:cNvPr>
              <p14:cNvContentPartPr/>
              <p14:nvPr/>
            </p14:nvContentPartPr>
            <p14:xfrm>
              <a:off x="5392905" y="1026930"/>
              <a:ext cx="144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63855F-F330-4D2D-9433-E3E9DCC246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2505" y="963930"/>
                <a:ext cx="101952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A17F40-84B6-40B3-9558-1DF87E622A3B}"/>
                  </a:ext>
                </a:extLst>
              </p14:cNvPr>
              <p14:cNvContentPartPr/>
              <p14:nvPr/>
            </p14:nvContentPartPr>
            <p14:xfrm>
              <a:off x="6705600" y="2362200"/>
              <a:ext cx="360" cy="6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A17F40-84B6-40B3-9558-1DF87E622A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2600" y="2299200"/>
                <a:ext cx="126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3F5F90-CA45-402C-8F49-E29D044794B8}"/>
                  </a:ext>
                </a:extLst>
              </p14:cNvPr>
              <p14:cNvContentPartPr/>
              <p14:nvPr/>
            </p14:nvContentPartPr>
            <p14:xfrm>
              <a:off x="6551400" y="4267200"/>
              <a:ext cx="1800" cy="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3F5F90-CA45-402C-8F49-E29D044794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8400" y="4204200"/>
                <a:ext cx="127440" cy="1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5129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CC"/>
      </a:dk2>
      <a:lt2>
        <a:srgbClr val="FFFF00"/>
      </a:lt2>
      <a:accent1>
        <a:srgbClr val="FF9900"/>
      </a:accent1>
      <a:accent2>
        <a:srgbClr val="00FFFF"/>
      </a:accent2>
      <a:accent3>
        <a:srgbClr val="AAAAE2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None/>
          <a:defRPr sz="1600" baseline="0" dirty="0" err="1" smtClean="0">
            <a:solidFill>
              <a:schemeClr val="bg2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9847</TotalTime>
  <Words>1175</Words>
  <Application>Microsoft Office PowerPoint</Application>
  <PresentationFormat>Widescreen</PresentationFormat>
  <Paragraphs>365</Paragraphs>
  <Slides>69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Cambria Math</vt:lpstr>
      <vt:lpstr>Times New Roman</vt:lpstr>
      <vt:lpstr>Default Design</vt:lpstr>
      <vt:lpstr>Acrobat Document</vt:lpstr>
      <vt:lpstr>Off-lattice kinetic Monte Carlo  and hydrogen vacancy-cluster interactions in α–Fe</vt:lpstr>
      <vt:lpstr>Outline</vt:lpstr>
      <vt:lpstr>H-embrittlement</vt:lpstr>
      <vt:lpstr>H-embrittlement</vt:lpstr>
      <vt:lpstr>(Kinetic) Monte Carlo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Off-lattice KMC </vt:lpstr>
      <vt:lpstr>Outline</vt:lpstr>
      <vt:lpstr>Locality </vt:lpstr>
      <vt:lpstr>Local environments</vt:lpstr>
      <vt:lpstr>Equivalence?</vt:lpstr>
      <vt:lpstr>Invariant and tolerant equivalence</vt:lpstr>
      <vt:lpstr>Invariant and tolerant equivalence</vt:lpstr>
      <vt:lpstr>Invariant and tolerant equivalence</vt:lpstr>
      <vt:lpstr>Invariant and tolerant equivalence</vt:lpstr>
      <vt:lpstr>Invariant and tolerant equivalence</vt:lpstr>
      <vt:lpstr>Invariant and tolerant equivalence</vt:lpstr>
      <vt:lpstr>Invariant and tolerant equivalence</vt:lpstr>
      <vt:lpstr>Efficiency</vt:lpstr>
      <vt:lpstr>Internal symmetries</vt:lpstr>
      <vt:lpstr>Adaptive δ </vt:lpstr>
      <vt:lpstr>Adaptive δ </vt:lpstr>
      <vt:lpstr>Adaptive δ </vt:lpstr>
      <vt:lpstr>Adaptive δ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*preliminary</vt:lpstr>
      <vt:lpstr>Summary</vt:lpstr>
      <vt:lpstr>Try openFLY - github.com/ConorWilliams/openFLY</vt:lpstr>
      <vt:lpstr>Acknowledgements</vt:lpstr>
      <vt:lpstr>Complex diffusion</vt:lpstr>
      <vt:lpstr>H parameters</vt:lpstr>
      <vt:lpstr>PowerPoint Presentation</vt:lpstr>
      <vt:lpstr>Symmetries and local environments</vt:lpstr>
      <vt:lpstr>Topological representation</vt:lpstr>
      <vt:lpstr>Topological representation - problems</vt:lpstr>
      <vt:lpstr>Topological representation - problems</vt:lpstr>
      <vt:lpstr>Topological representation - problems</vt:lpstr>
      <vt:lpstr>Topological representation - problems</vt:lpstr>
      <vt:lpstr>Topological representation - problems</vt:lpstr>
      <vt:lpstr>PowerPoint Presentation</vt:lpstr>
      <vt:lpstr>Hierarchical catalogue</vt:lpstr>
      <vt:lpstr>Hierarchical catalogue</vt:lpstr>
      <vt:lpstr>Hierarchical catalogue</vt:lpstr>
      <vt:lpstr>Hierarchical catalogue</vt:lpstr>
      <vt:lpstr>Invariant and tolerant equivalence</vt:lpstr>
      <vt:lpstr>Greedy algorithm</vt:lpstr>
      <vt:lpstr>Greedy algorithm</vt:lpstr>
      <vt:lpstr>Greedy algorithm</vt:lpstr>
      <vt:lpstr>Greedy algorithm</vt:lpstr>
      <vt:lpstr>Exponential?</vt:lpstr>
      <vt:lpstr>Exponential?</vt:lpstr>
      <vt:lpstr>Rotation</vt:lpstr>
      <vt:lpstr>Adaptive catalogue</vt:lpstr>
      <vt:lpstr>Adaptive catalogue</vt:lpstr>
      <vt:lpstr>Adaptive catalogue</vt:lpstr>
      <vt:lpstr>Adaptive catalogue</vt:lpstr>
      <vt:lpstr>The flickering problem</vt:lpstr>
      <vt:lpstr>Superbasins</vt:lpstr>
    </vt:vector>
  </TitlesOfParts>
  <Company>TMS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skendall</dc:creator>
  <cp:lastModifiedBy>Conor Williams</cp:lastModifiedBy>
  <cp:revision>266</cp:revision>
  <dcterms:created xsi:type="dcterms:W3CDTF">2002-07-09T18:53:13Z</dcterms:created>
  <dcterms:modified xsi:type="dcterms:W3CDTF">2023-08-28T15:28:51Z</dcterms:modified>
</cp:coreProperties>
</file>